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6" r:id="rId3"/>
  </p:sldMasterIdLst>
  <p:notesMasterIdLst>
    <p:notesMasterId r:id="rId18"/>
  </p:notesMasterIdLst>
  <p:sldIdLst>
    <p:sldId id="302" r:id="rId4"/>
    <p:sldId id="312" r:id="rId5"/>
    <p:sldId id="303" r:id="rId6"/>
    <p:sldId id="304" r:id="rId7"/>
    <p:sldId id="305" r:id="rId8"/>
    <p:sldId id="313" r:id="rId9"/>
    <p:sldId id="311" r:id="rId10"/>
    <p:sldId id="314" r:id="rId11"/>
    <p:sldId id="315" r:id="rId12"/>
    <p:sldId id="316" r:id="rId13"/>
    <p:sldId id="317" r:id="rId14"/>
    <p:sldId id="318" r:id="rId15"/>
    <p:sldId id="319" r:id="rId16"/>
    <p:sldId id="32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444" autoAdjust="0"/>
    <p:restoredTop sz="94629" autoAdjust="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8A20-5126-4C76-B5E6-D7E1A68E530A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2CEA-952E-44D3-9C4C-C0C8A2931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6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3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1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76588" y="62642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22nd October 2014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046913" cy="593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469F18-FE77-4608-9D50-40FAEC168379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D51B71E-631E-4C35-A339-EA5727219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6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0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021" y="68244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26"/>
          <a:stretch/>
        </p:blipFill>
        <p:spPr>
          <a:xfrm>
            <a:off x="2467992" y="6069554"/>
            <a:ext cx="6658252" cy="775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70" y="6934"/>
            <a:ext cx="6658252" cy="82395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1023" y="6131697"/>
            <a:ext cx="2396971" cy="665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C00000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1" y="2286002"/>
            <a:ext cx="4389129" cy="109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" y="2286002"/>
            <a:ext cx="4389129" cy="109728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71023" y="6120000"/>
            <a:ext cx="90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8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78397" y="6063577"/>
            <a:ext cx="9058123" cy="823959"/>
            <a:chOff x="87275" y="-5976"/>
            <a:chExt cx="9058123" cy="823959"/>
          </a:xfrm>
        </p:grpSpPr>
        <p:sp>
          <p:nvSpPr>
            <p:cNvPr id="8" name="Rectangle 7"/>
            <p:cNvSpPr/>
            <p:nvPr userDrawn="1"/>
          </p:nvSpPr>
          <p:spPr>
            <a:xfrm>
              <a:off x="87275" y="55320"/>
              <a:ext cx="2396971" cy="665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Optics 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baseline="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en-GB" sz="3600" dirty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146" y="-5976"/>
              <a:ext cx="6658252" cy="823959"/>
            </a:xfrm>
            <a:prstGeom prst="rect">
              <a:avLst/>
            </a:prstGeom>
          </p:spPr>
        </p:pic>
      </p:grpSp>
      <p:pic>
        <p:nvPicPr>
          <p:cNvPr id="6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2307A3AB-1E88-4C12-A66A-BC5442D0527F" descr="4DFC2E13-B360-4B3E-BA36-DC1E9C87CAD1@phydept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87" y="1"/>
            <a:ext cx="1931212" cy="6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9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5321" y="6128178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>
            <a:off x="2475194" y="6066869"/>
            <a:ext cx="6658252" cy="756546"/>
          </a:xfrm>
          <a:prstGeom prst="rect">
            <a:avLst/>
          </a:prstGeom>
        </p:spPr>
      </p:pic>
      <p:pic>
        <p:nvPicPr>
          <p:cNvPr id="4" name="Picture 2" descr="http://www.jqc.org.uk/assets/images/jqc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47" y="41279"/>
            <a:ext cx="1819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0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>
            <a:spLocks noChangeAspect="1"/>
          </p:cNvSpPr>
          <p:nvPr/>
        </p:nvSpPr>
        <p:spPr>
          <a:xfrm flipH="1">
            <a:off x="3491880" y="-1013792"/>
            <a:ext cx="9000000" cy="9000000"/>
          </a:xfrm>
          <a:prstGeom prst="arc">
            <a:avLst>
              <a:gd name="adj1" fmla="val 19580288"/>
              <a:gd name="adj2" fmla="val 2017077"/>
            </a:avLst>
          </a:prstGeom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hord 16"/>
          <p:cNvSpPr>
            <a:spLocks noChangeAspect="1"/>
          </p:cNvSpPr>
          <p:nvPr/>
        </p:nvSpPr>
        <p:spPr>
          <a:xfrm flipV="1">
            <a:off x="2721150" y="-3384100"/>
            <a:ext cx="12960000" cy="12960000"/>
          </a:xfrm>
          <a:prstGeom prst="chord">
            <a:avLst>
              <a:gd name="adj1" fmla="val 9579125"/>
              <a:gd name="adj2" fmla="val 1196466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2168871" y="-288850"/>
            <a:ext cx="4577806" cy="6464230"/>
            <a:chOff x="1717288" y="-226803"/>
            <a:chExt cx="5456755" cy="77053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60" r="50000" b="44064"/>
            <a:stretch/>
          </p:blipFill>
          <p:spPr>
            <a:xfrm rot="5400000" flipV="1">
              <a:off x="2428326" y="3322491"/>
              <a:ext cx="7705377" cy="606789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2847971" y="3634214"/>
              <a:ext cx="3055405" cy="2495830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2854524" y="1133128"/>
              <a:ext cx="0" cy="4986000"/>
            </a:xfrm>
            <a:prstGeom prst="line">
              <a:avLst/>
            </a:prstGeom>
            <a:ln w="25400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843300" y="1159550"/>
              <a:ext cx="3060076" cy="2455457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854043" y="3625923"/>
              <a:ext cx="4320000" cy="205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131" y="3114469"/>
              <a:ext cx="384048" cy="435254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5703028" y="3044811"/>
              <a:ext cx="1440000" cy="204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337" y="3187570"/>
              <a:ext cx="343814" cy="2743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3635" y="1941926"/>
              <a:ext cx="548571" cy="512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3635" y="4739680"/>
              <a:ext cx="563199" cy="5120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368" y="5871576"/>
              <a:ext cx="307238" cy="54864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7288" y="3394518"/>
              <a:ext cx="468172" cy="413309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4897620" y="6145896"/>
              <a:ext cx="108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>
              <a:off x="2849946" y="6145896"/>
              <a:ext cx="108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908892" y="5165915"/>
              <a:ext cx="216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-5400000">
              <a:off x="924539" y="2107570"/>
              <a:ext cx="216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147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155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64" y="324740"/>
            <a:ext cx="3916270" cy="530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155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2" y="1234441"/>
            <a:ext cx="8263783" cy="433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155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" y="802650"/>
            <a:ext cx="6930639" cy="50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156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3" y="1014786"/>
            <a:ext cx="7093009" cy="429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158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3" y="2034821"/>
            <a:ext cx="8007409" cy="233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>
            <a:spLocks noChangeAspect="1"/>
          </p:cNvSpPr>
          <p:nvPr/>
        </p:nvSpPr>
        <p:spPr>
          <a:xfrm flipH="1">
            <a:off x="3491880" y="-1013792"/>
            <a:ext cx="9000000" cy="9000000"/>
          </a:xfrm>
          <a:prstGeom prst="arc">
            <a:avLst>
              <a:gd name="adj1" fmla="val 19580288"/>
              <a:gd name="adj2" fmla="val 2017077"/>
            </a:avLst>
          </a:prstGeom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148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22" y="1307507"/>
            <a:ext cx="4116956" cy="424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149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4098" name="Picture 2" descr="C:\Users\dph0igh\Dropbox\Opticsf2f\Chapter11\psf_smoo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87" y="343179"/>
            <a:ext cx="5415226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149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051" name="Picture 3" descr="C:\Users\dph0igh\Dropbox\Opticsf2f\Chapter11\hub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6" y="1390651"/>
            <a:ext cx="797538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150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074" name="Picture 2" descr="C:\Users\dph0igh\Dropbox\Opticsf2f\Chapter10\lens_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990725"/>
            <a:ext cx="511492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151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35" y="0"/>
            <a:ext cx="3983753" cy="596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>
            <a:spLocks noChangeAspect="1"/>
          </p:cNvSpPr>
          <p:nvPr/>
        </p:nvSpPr>
        <p:spPr>
          <a:xfrm flipH="1">
            <a:off x="3491880" y="-1013792"/>
            <a:ext cx="9000000" cy="9000000"/>
          </a:xfrm>
          <a:prstGeom prst="arc">
            <a:avLst>
              <a:gd name="adj1" fmla="val 19580288"/>
              <a:gd name="adj2" fmla="val 2017077"/>
            </a:avLst>
          </a:prstGeom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152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1196" y="1257011"/>
            <a:ext cx="5291984" cy="31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>
            <a:spLocks noChangeAspect="1"/>
          </p:cNvSpPr>
          <p:nvPr/>
        </p:nvSpPr>
        <p:spPr>
          <a:xfrm flipH="1">
            <a:off x="3491880" y="-1013792"/>
            <a:ext cx="9000000" cy="9000000"/>
          </a:xfrm>
          <a:prstGeom prst="arc">
            <a:avLst>
              <a:gd name="adj1" fmla="val 19580288"/>
              <a:gd name="adj2" fmla="val 2017077"/>
            </a:avLst>
          </a:prstGeom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153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2" y="90052"/>
            <a:ext cx="3562348" cy="58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154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" y="814212"/>
            <a:ext cx="7212650" cy="521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78.75"/>
  <p:tag name="LATEXADDIN" val="\documentclass{article}&#10;\usepackage{amsmath}&#10;\pagestyle{empty}&#10;\begin{document}&#10;&#10;&#10;$$\Lambda$$&#10;&#10;\end{document}"/>
  <p:tag name="IGUANATEXSIZE" val="48"/>
  <p:tag name="IGUANATEXCURSOR" val="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70.5"/>
  <p:tag name="LATEXADDIN" val="\documentclass{article}&#10;\usepackage{amsmath}&#10;\pagestyle{empty}&#10;\begin{document}&#10;&#10;$$\alpha&#10;$$&#10;&#10;&#10;\end{document}"/>
  <p:tag name="IGUANATEXSIZE" val="48"/>
  <p:tag name="IGUANATEXCURSOR" val="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12.4859"/>
  <p:tag name="OUTPUTDPI" val="1200"/>
  <p:tag name="LATEXADDIN" val="\documentclass{article}&#10;\usepackage{amsmath}&#10;\pagestyle{empty}&#10;\begin{document}&#10;&#10;$$\boldsymbol{k}_1&#10;$$&#10;&#10;&#10;\end{document}"/>
  <p:tag name="IGUANATEXSIZE" val="48"/>
  <p:tag name="IGUANATEXCURSOR" val="94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15.4856"/>
  <p:tag name="OUTPUTDPI" val="1200"/>
  <p:tag name="LATEXADDIN" val="\documentclass{article}&#10;\usepackage{amsmath}&#10;\pagestyle{empty}&#10;\begin{document}&#10;&#10;$$\boldsymbol{k}_2&#10;$$&#10;&#10;&#10;\end{document}"/>
  <p:tag name="IGUANATEXSIZE" val="48"/>
  <p:tag name="IGUANATEXCURSOR" val="94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5"/>
  <p:tag name="ORIGINALWIDTH" val="63"/>
  <p:tag name="LATEXADDIN" val="\documentclass{article}&#10;\usepackage{amsmath}&#10;\pagestyle{empty}&#10;\begin{document}&#10;&#10;$$f&#10;$$&#10;&#10;&#10;\end{document}"/>
  <p:tag name="IGUANATEXSIZE" val="48"/>
  <p:tag name="IGUANATEXCURSOR" val="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6"/>
  <p:tag name="LATEXADDIN" val="\documentclass{article}&#10;\usepackage{amsmath}&#10;\pagestyle{empty}&#10;\begin{document}&#10;&#10;$$D&#10;$$&#10;&#10;&#10;\end{document}"/>
  <p:tag name="IGUANATEXSIZE" val="48"/>
  <p:tag name="IGUANATEXCURSOR" val="84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5431</TotalTime>
  <Words>56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adams</dc:creator>
  <cp:lastModifiedBy>dph0igh</cp:lastModifiedBy>
  <cp:revision>300</cp:revision>
  <dcterms:created xsi:type="dcterms:W3CDTF">2018-04-21T09:21:54Z</dcterms:created>
  <dcterms:modified xsi:type="dcterms:W3CDTF">2019-07-25T11:31:40Z</dcterms:modified>
</cp:coreProperties>
</file>