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4" r:id="rId2"/>
    <p:sldMasterId id="2147483666" r:id="rId3"/>
  </p:sldMasterIdLst>
  <p:notesMasterIdLst>
    <p:notesMasterId r:id="rId21"/>
  </p:notesMasterIdLst>
  <p:sldIdLst>
    <p:sldId id="318" r:id="rId4"/>
    <p:sldId id="305" r:id="rId5"/>
    <p:sldId id="306" r:id="rId6"/>
    <p:sldId id="307" r:id="rId7"/>
    <p:sldId id="308" r:id="rId8"/>
    <p:sldId id="309" r:id="rId9"/>
    <p:sldId id="310" r:id="rId10"/>
    <p:sldId id="312" r:id="rId11"/>
    <p:sldId id="313" r:id="rId12"/>
    <p:sldId id="314" r:id="rId13"/>
    <p:sldId id="315" r:id="rId14"/>
    <p:sldId id="316" r:id="rId15"/>
    <p:sldId id="319" r:id="rId16"/>
    <p:sldId id="317" r:id="rId17"/>
    <p:sldId id="320" r:id="rId18"/>
    <p:sldId id="321" r:id="rId19"/>
    <p:sldId id="31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6444" autoAdjust="0"/>
    <p:restoredTop sz="94629" autoAdjust="0"/>
  </p:normalViewPr>
  <p:slideViewPr>
    <p:cSldViewPr snapToGrid="0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88A20-5126-4C76-B5E6-D7E1A68E530A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12CEA-952E-44D3-9C4C-C0C8A29318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363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39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3318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76588" y="626427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22nd October 2014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7046913" cy="593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630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6909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71021" y="68244"/>
            <a:ext cx="2396971" cy="665825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Optics </a:t>
            </a:r>
            <a:r>
              <a:rPr lang="en-GB" sz="3600" i="1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GB" sz="3600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GB" sz="3600" i="1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GB" sz="3600" baseline="0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endParaRPr lang="en-GB" sz="3600" dirty="0">
              <a:solidFill>
                <a:schemeClr val="tx1"/>
              </a:solidFill>
              <a:latin typeface="Monotype Corsiva" panose="03010101010201010101" pitchFamily="66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926"/>
          <a:stretch/>
        </p:blipFill>
        <p:spPr>
          <a:xfrm>
            <a:off x="2467992" y="6069554"/>
            <a:ext cx="6658252" cy="7751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870" y="6934"/>
            <a:ext cx="6658252" cy="823959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1023" y="6131697"/>
            <a:ext cx="2396971" cy="6658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C00000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Optics </a:t>
            </a:r>
            <a:r>
              <a:rPr lang="en-GB" sz="3600" i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GB" sz="3600" dirty="0" smtClean="0">
                <a:solidFill>
                  <a:srgbClr val="C00000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GB" sz="3600" i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GB" sz="3600" baseline="0" dirty="0" smtClean="0">
                <a:solidFill>
                  <a:srgbClr val="C00000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endParaRPr lang="en-GB" sz="3600" dirty="0">
              <a:solidFill>
                <a:srgbClr val="C00000"/>
              </a:solidFill>
              <a:latin typeface="Monotype Corsiva" panose="03010101010201010101" pitchFamily="66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71" y="2286002"/>
            <a:ext cx="4389129" cy="10972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42" y="2286002"/>
            <a:ext cx="4389129" cy="109728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V="1">
            <a:off x="71023" y="6120000"/>
            <a:ext cx="900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286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78397" y="6063577"/>
            <a:ext cx="9058123" cy="823959"/>
            <a:chOff x="87275" y="-5976"/>
            <a:chExt cx="9058123" cy="823959"/>
          </a:xfrm>
        </p:grpSpPr>
        <p:sp>
          <p:nvSpPr>
            <p:cNvPr id="8" name="Rectangle 7"/>
            <p:cNvSpPr/>
            <p:nvPr userDrawn="1"/>
          </p:nvSpPr>
          <p:spPr>
            <a:xfrm>
              <a:off x="87275" y="55320"/>
              <a:ext cx="2396971" cy="6658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 smtClean="0">
                  <a:solidFill>
                    <a:srgbClr val="C00000"/>
                  </a:solidFill>
                  <a:latin typeface="Monotype Corsiva" panose="03010101010201010101" pitchFamily="66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Optics </a:t>
              </a:r>
              <a:r>
                <a:rPr lang="en-GB" sz="3600" i="1" dirty="0" smtClean="0">
                  <a:solidFill>
                    <a:srgbClr val="C00000"/>
                  </a:solidFill>
                  <a:latin typeface="Monotype Corsiva" panose="03010101010201010101" pitchFamily="66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f</a:t>
              </a:r>
              <a:r>
                <a:rPr lang="en-GB" sz="3600" dirty="0" smtClean="0">
                  <a:solidFill>
                    <a:srgbClr val="C00000"/>
                  </a:solidFill>
                  <a:latin typeface="Monotype Corsiva" panose="03010101010201010101" pitchFamily="66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2</a:t>
              </a:r>
              <a:r>
                <a:rPr lang="en-GB" sz="3600" i="1" dirty="0" smtClean="0">
                  <a:solidFill>
                    <a:srgbClr val="C00000"/>
                  </a:solidFill>
                  <a:latin typeface="Monotype Corsiva" panose="03010101010201010101" pitchFamily="66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f</a:t>
              </a:r>
              <a:r>
                <a:rPr lang="en-GB" sz="3600" baseline="0" dirty="0" smtClean="0">
                  <a:solidFill>
                    <a:srgbClr val="C00000"/>
                  </a:solidFill>
                  <a:latin typeface="Monotype Corsiva" panose="03010101010201010101" pitchFamily="66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endParaRPr lang="en-GB" sz="3600" dirty="0">
                <a:solidFill>
                  <a:srgbClr val="C00000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7146" y="-5976"/>
              <a:ext cx="6658252" cy="823959"/>
            </a:xfrm>
            <a:prstGeom prst="rect">
              <a:avLst/>
            </a:prstGeom>
          </p:spPr>
        </p:pic>
      </p:grpSp>
      <p:pic>
        <p:nvPicPr>
          <p:cNvPr id="6" name="Picture 8" descr="http://msfhq.com/wp-content/uploads/2010/07/Durham-University-Logo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3" y="41279"/>
            <a:ext cx="1739900" cy="75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2307A3AB-1E88-4C12-A66A-BC5442D0527F" descr="4DFC2E13-B360-4B3E-BA36-DC1E9C87CAD1@phydept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787" y="1"/>
            <a:ext cx="1931212" cy="68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69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2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75321" y="6128178"/>
            <a:ext cx="2396971" cy="665825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Optics </a:t>
            </a:r>
            <a:r>
              <a:rPr lang="en-GB" sz="3600" i="1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GB" sz="3600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GB" sz="3600" i="1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GB" sz="3600" baseline="0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endParaRPr lang="en-GB" sz="3600" dirty="0">
              <a:solidFill>
                <a:schemeClr val="tx1"/>
              </a:solidFill>
              <a:latin typeface="Monotype Corsiva" panose="03010101010201010101" pitchFamily="66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1"/>
          <a:stretch/>
        </p:blipFill>
        <p:spPr>
          <a:xfrm>
            <a:off x="2475194" y="6066869"/>
            <a:ext cx="6658252" cy="756546"/>
          </a:xfrm>
          <a:prstGeom prst="rect">
            <a:avLst/>
          </a:prstGeom>
        </p:spPr>
      </p:pic>
      <p:pic>
        <p:nvPicPr>
          <p:cNvPr id="4" name="Picture 2" descr="http://www.jqc.org.uk/assets/images/jqc-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847" y="41279"/>
            <a:ext cx="18192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msfhq.com/wp-content/uploads/2010/07/Durham-University-Logo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3" y="41279"/>
            <a:ext cx="1739900" cy="75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38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3.xml"/><Relationship Id="rId7" Type="http://schemas.openxmlformats.org/officeDocument/2006/relationships/image" Target="../media/image1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3.xml"/><Relationship Id="rId11" Type="http://schemas.openxmlformats.org/officeDocument/2006/relationships/image" Target="../media/image14.png"/><Relationship Id="rId5" Type="http://schemas.openxmlformats.org/officeDocument/2006/relationships/tags" Target="../tags/tag5.xml"/><Relationship Id="rId10" Type="http://schemas.openxmlformats.org/officeDocument/2006/relationships/image" Target="../media/image13.png"/><Relationship Id="rId4" Type="http://schemas.openxmlformats.org/officeDocument/2006/relationships/tags" Target="../tags/tag4.xml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image" Target="../media/image22.png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image" Target="../media/image10.png"/><Relationship Id="rId17" Type="http://schemas.openxmlformats.org/officeDocument/2006/relationships/image" Target="../media/image25.png"/><Relationship Id="rId2" Type="http://schemas.openxmlformats.org/officeDocument/2006/relationships/tags" Target="../tags/tag7.xml"/><Relationship Id="rId16" Type="http://schemas.openxmlformats.org/officeDocument/2006/relationships/image" Target="../media/image24.pn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image" Target="../media/image21.png"/><Relationship Id="rId5" Type="http://schemas.openxmlformats.org/officeDocument/2006/relationships/tags" Target="../tags/tag10.xml"/><Relationship Id="rId15" Type="http://schemas.openxmlformats.org/officeDocument/2006/relationships/image" Target="../media/image11.png"/><Relationship Id="rId10" Type="http://schemas.openxmlformats.org/officeDocument/2006/relationships/image" Target="../media/image20.png"/><Relationship Id="rId4" Type="http://schemas.openxmlformats.org/officeDocument/2006/relationships/tags" Target="../tags/tag9.xml"/><Relationship Id="rId9" Type="http://schemas.openxmlformats.org/officeDocument/2006/relationships/slideLayout" Target="../slideLayouts/slideLayout3.xml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6546976" y="4810498"/>
            <a:ext cx="2597024" cy="9942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127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107" y="828233"/>
            <a:ext cx="3919953" cy="398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48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137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637" y="491704"/>
            <a:ext cx="5290076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59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139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91" y="1676310"/>
            <a:ext cx="8128418" cy="350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934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2005067" y="166794"/>
            <a:ext cx="6711360" cy="593725"/>
          </a:xfrm>
        </p:spPr>
        <p:txBody>
          <a:bodyPr/>
          <a:lstStyle/>
          <a:p>
            <a:r>
              <a:rPr lang="en-GB" altLang="en-US" sz="3200" dirty="0" smtClean="0"/>
              <a:t>Fringe visibility vs slit separation</a:t>
            </a:r>
            <a:endParaRPr lang="en-US" alt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139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350" y="653736"/>
            <a:ext cx="5376292" cy="544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91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140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890" y="376016"/>
            <a:ext cx="3451622" cy="479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4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2005067" y="166794"/>
            <a:ext cx="6711360" cy="593725"/>
          </a:xfrm>
        </p:spPr>
        <p:txBody>
          <a:bodyPr/>
          <a:lstStyle/>
          <a:p>
            <a:r>
              <a:rPr lang="en-GB" altLang="en-US" sz="3200" dirty="0" smtClean="0"/>
              <a:t>Michelson stellar interferometer</a:t>
            </a:r>
            <a:endParaRPr lang="en-US" alt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141</a:t>
            </a:r>
            <a:endParaRPr lang="en-GB" sz="1200" dirty="0">
              <a:solidFill>
                <a:srgbClr val="000099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256058" y="2081835"/>
            <a:ext cx="5712331" cy="3299632"/>
            <a:chOff x="2552862" y="2089238"/>
            <a:chExt cx="5712331" cy="3299632"/>
          </a:xfrm>
        </p:grpSpPr>
        <p:pic>
          <p:nvPicPr>
            <p:cNvPr id="39" name="Picture 38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7503" y="2712721"/>
              <a:ext cx="304762" cy="445714"/>
            </a:xfrm>
            <a:prstGeom prst="rect">
              <a:avLst/>
            </a:prstGeom>
          </p:spPr>
        </p:pic>
        <p:grpSp>
          <p:nvGrpSpPr>
            <p:cNvPr id="40" name="Group 39"/>
            <p:cNvGrpSpPr/>
            <p:nvPr/>
          </p:nvGrpSpPr>
          <p:grpSpPr>
            <a:xfrm rot="-2940000">
              <a:off x="3759212" y="882888"/>
              <a:ext cx="3299632" cy="5712331"/>
              <a:chOff x="4967811" y="740427"/>
              <a:chExt cx="3299632" cy="5712331"/>
            </a:xfrm>
          </p:grpSpPr>
          <p:cxnSp>
            <p:nvCxnSpPr>
              <p:cNvPr id="41" name="Straight Arrow Connector 40"/>
              <p:cNvCxnSpPr/>
              <p:nvPr/>
            </p:nvCxnSpPr>
            <p:spPr>
              <a:xfrm>
                <a:off x="5005075" y="3720319"/>
                <a:ext cx="10800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>
                <a:off x="6085075" y="6199219"/>
                <a:ext cx="21600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 flipV="1">
                <a:off x="6085075" y="3720319"/>
                <a:ext cx="1" cy="25200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 flipV="1">
                <a:off x="5005075" y="3525153"/>
                <a:ext cx="789880" cy="19248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" name="Group 44"/>
              <p:cNvGrpSpPr/>
              <p:nvPr/>
            </p:nvGrpSpPr>
            <p:grpSpPr>
              <a:xfrm>
                <a:off x="5005074" y="758335"/>
                <a:ext cx="3240001" cy="3129481"/>
                <a:chOff x="5005074" y="758335"/>
                <a:chExt cx="3240001" cy="3129481"/>
              </a:xfrm>
            </p:grpSpPr>
            <p:cxnSp>
              <p:nvCxnSpPr>
                <p:cNvPr id="63" name="Straight Arrow Connector 62"/>
                <p:cNvCxnSpPr/>
                <p:nvPr/>
              </p:nvCxnSpPr>
              <p:spPr>
                <a:xfrm flipV="1">
                  <a:off x="5005075" y="3289313"/>
                  <a:ext cx="1080000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Arrow Connector 63"/>
                <p:cNvCxnSpPr/>
                <p:nvPr/>
              </p:nvCxnSpPr>
              <p:spPr>
                <a:xfrm flipV="1">
                  <a:off x="6085075" y="799435"/>
                  <a:ext cx="2160000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Arrow Connector 64"/>
                <p:cNvCxnSpPr/>
                <p:nvPr/>
              </p:nvCxnSpPr>
              <p:spPr>
                <a:xfrm>
                  <a:off x="6085075" y="758335"/>
                  <a:ext cx="1" cy="252000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/>
                <p:cNvCxnSpPr/>
                <p:nvPr/>
              </p:nvCxnSpPr>
              <p:spPr>
                <a:xfrm>
                  <a:off x="5005074" y="3304196"/>
                  <a:ext cx="789881" cy="193876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Arrow Connector 66"/>
                <p:cNvCxnSpPr/>
                <p:nvPr/>
              </p:nvCxnSpPr>
              <p:spPr>
                <a:xfrm flipV="1">
                  <a:off x="5794955" y="3498073"/>
                  <a:ext cx="0" cy="389743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Straight Arrow Connector 45"/>
              <p:cNvCxnSpPr/>
              <p:nvPr/>
            </p:nvCxnSpPr>
            <p:spPr>
              <a:xfrm flipV="1">
                <a:off x="7580131" y="799435"/>
                <a:ext cx="0" cy="23400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>
                <a:off x="7580131" y="3863573"/>
                <a:ext cx="0" cy="23400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 rot="120000" flipV="1">
                <a:off x="5013105" y="3299435"/>
                <a:ext cx="1044000" cy="0"/>
              </a:xfrm>
              <a:prstGeom prst="straightConnector1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 rot="120000" flipV="1">
                <a:off x="6107443" y="796680"/>
                <a:ext cx="2160000" cy="0"/>
              </a:xfrm>
              <a:prstGeom prst="straightConnector1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rot="120000">
                <a:off x="6088159" y="748928"/>
                <a:ext cx="1" cy="2592000"/>
              </a:xfrm>
              <a:prstGeom prst="straightConnector1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 rot="120000">
                <a:off x="5001328" y="3293913"/>
                <a:ext cx="789881" cy="193876"/>
              </a:xfrm>
              <a:prstGeom prst="straightConnector1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 rot="120000" flipV="1">
                <a:off x="5812588" y="3509347"/>
                <a:ext cx="0" cy="389743"/>
              </a:xfrm>
              <a:prstGeom prst="straightConnector1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Rectangle 52"/>
              <p:cNvSpPr/>
              <p:nvPr/>
            </p:nvSpPr>
            <p:spPr>
              <a:xfrm rot="2700000" flipV="1">
                <a:off x="6018259" y="545896"/>
                <a:ext cx="71522" cy="46058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Rectangle 53"/>
              <p:cNvSpPr/>
              <p:nvPr/>
            </p:nvSpPr>
            <p:spPr>
              <a:xfrm rot="2700000" flipV="1">
                <a:off x="6072503" y="3074163"/>
                <a:ext cx="71522" cy="46058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5" name="Straight Arrow Connector 54"/>
              <p:cNvCxnSpPr/>
              <p:nvPr/>
            </p:nvCxnSpPr>
            <p:spPr>
              <a:xfrm rot="120000" flipV="1">
                <a:off x="6036699" y="6203861"/>
                <a:ext cx="2196000" cy="0"/>
              </a:xfrm>
              <a:prstGeom prst="straightConnector1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 rot="120000">
                <a:off x="6084242" y="3747975"/>
                <a:ext cx="1" cy="2412000"/>
              </a:xfrm>
              <a:prstGeom prst="straightConnector1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 rot="120000" flipV="1">
                <a:off x="4997237" y="3724843"/>
                <a:ext cx="1152000" cy="0"/>
              </a:xfrm>
              <a:prstGeom prst="straightConnector1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/>
              <p:nvPr/>
            </p:nvCxnSpPr>
            <p:spPr>
              <a:xfrm rot="21480000" flipV="1">
                <a:off x="5002648" y="3517872"/>
                <a:ext cx="789881" cy="193876"/>
              </a:xfrm>
              <a:prstGeom prst="straightConnector1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Rectangle 58"/>
              <p:cNvSpPr/>
              <p:nvPr/>
            </p:nvSpPr>
            <p:spPr>
              <a:xfrm rot="18900000">
                <a:off x="5785886" y="3398074"/>
                <a:ext cx="47636" cy="18625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18900000">
                <a:off x="6072503" y="3463907"/>
                <a:ext cx="71522" cy="46058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18900000">
                <a:off x="6018259" y="5992174"/>
                <a:ext cx="71522" cy="46058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Arc 61"/>
              <p:cNvSpPr>
                <a:spLocks noChangeAspect="1"/>
              </p:cNvSpPr>
              <p:nvPr/>
            </p:nvSpPr>
            <p:spPr>
              <a:xfrm>
                <a:off x="4967811" y="2599957"/>
                <a:ext cx="1800000" cy="1800000"/>
              </a:xfrm>
              <a:prstGeom prst="arc">
                <a:avLst>
                  <a:gd name="adj1" fmla="val 9123828"/>
                  <a:gd name="adj2" fmla="val 12369389"/>
                </a:avLst>
              </a:prstGeom>
              <a:ln w="63500">
                <a:solidFill>
                  <a:schemeClr val="tx1"/>
                </a:solidFill>
                <a:headEnd type="none" w="med" len="lg"/>
                <a:tailEnd type="none" w="med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8530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145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091" y="1128045"/>
            <a:ext cx="4145818" cy="460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76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145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718" y="786212"/>
            <a:ext cx="7509904" cy="492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6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6546976" y="4810498"/>
            <a:ext cx="2597024" cy="9942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69514" y="166794"/>
            <a:ext cx="7046913" cy="593725"/>
          </a:xfrm>
        </p:spPr>
        <p:txBody>
          <a:bodyPr/>
          <a:lstStyle/>
          <a:p>
            <a:r>
              <a:rPr lang="en-GB" altLang="en-US" sz="3200" dirty="0" smtClean="0"/>
              <a:t>Young’s double slit with white light</a:t>
            </a:r>
            <a:endParaRPr lang="en-US" alt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146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275" y="590550"/>
            <a:ext cx="5505450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8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6546976" y="4810498"/>
            <a:ext cx="2597024" cy="9942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4933485" y="2447804"/>
            <a:ext cx="0" cy="288000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274" y="5595857"/>
            <a:ext cx="320040" cy="285750"/>
          </a:xfrm>
          <a:prstGeom prst="rect">
            <a:avLst/>
          </a:prstGeom>
        </p:spPr>
      </p:pic>
      <p:cxnSp>
        <p:nvCxnSpPr>
          <p:cNvPr id="53" name="Straight Arrow Connector 52"/>
          <p:cNvCxnSpPr/>
          <p:nvPr/>
        </p:nvCxnSpPr>
        <p:spPr>
          <a:xfrm flipV="1">
            <a:off x="2421368" y="5327804"/>
            <a:ext cx="5040000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130" y="5521589"/>
            <a:ext cx="270476" cy="434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603" y="2687279"/>
            <a:ext cx="1228801" cy="51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603" y="4347773"/>
            <a:ext cx="1133715" cy="512000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>
          <a:xfrm flipV="1">
            <a:off x="3200978" y="4974269"/>
            <a:ext cx="3492000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3195368" y="3304696"/>
            <a:ext cx="3492000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129" y="1728894"/>
            <a:ext cx="1152001" cy="603429"/>
          </a:xfrm>
          <a:prstGeom prst="rect">
            <a:avLst/>
          </a:prstGeom>
        </p:spPr>
      </p:pic>
      <p:sp>
        <p:nvSpPr>
          <p:cNvPr id="46" name="Freeform 45"/>
          <p:cNvSpPr/>
          <p:nvPr/>
        </p:nvSpPr>
        <p:spPr>
          <a:xfrm flipH="1" flipV="1">
            <a:off x="3497819" y="3304696"/>
            <a:ext cx="2875875" cy="1669573"/>
          </a:xfrm>
          <a:custGeom>
            <a:avLst/>
            <a:gdLst>
              <a:gd name="connsiteX0" fmla="*/ 0 w 3564579"/>
              <a:gd name="connsiteY0" fmla="*/ 605750 h 1057126"/>
              <a:gd name="connsiteX1" fmla="*/ 237507 w 3564579"/>
              <a:gd name="connsiteY1" fmla="*/ 23859 h 1057126"/>
              <a:gd name="connsiteX2" fmla="*/ 605642 w 3564579"/>
              <a:gd name="connsiteY2" fmla="*/ 985760 h 1057126"/>
              <a:gd name="connsiteX3" fmla="*/ 807522 w 3564579"/>
              <a:gd name="connsiteY3" fmla="*/ 95111 h 1057126"/>
              <a:gd name="connsiteX4" fmla="*/ 1116281 w 3564579"/>
              <a:gd name="connsiteY4" fmla="*/ 926384 h 1057126"/>
              <a:gd name="connsiteX5" fmla="*/ 1377538 w 3564579"/>
              <a:gd name="connsiteY5" fmla="*/ 130737 h 1057126"/>
              <a:gd name="connsiteX6" fmla="*/ 1686296 w 3564579"/>
              <a:gd name="connsiteY6" fmla="*/ 1057012 h 1057126"/>
              <a:gd name="connsiteX7" fmla="*/ 1888177 w 3564579"/>
              <a:gd name="connsiteY7" fmla="*/ 59485 h 1057126"/>
              <a:gd name="connsiteX8" fmla="*/ 2244437 w 3564579"/>
              <a:gd name="connsiteY8" fmla="*/ 1033262 h 1057126"/>
              <a:gd name="connsiteX9" fmla="*/ 2446317 w 3564579"/>
              <a:gd name="connsiteY9" fmla="*/ 109 h 1057126"/>
              <a:gd name="connsiteX10" fmla="*/ 2766951 w 3564579"/>
              <a:gd name="connsiteY10" fmla="*/ 962010 h 1057126"/>
              <a:gd name="connsiteX0" fmla="*/ 0 w 3273979"/>
              <a:gd name="connsiteY0" fmla="*/ 617113 h 1875898"/>
              <a:gd name="connsiteX1" fmla="*/ 237507 w 3273979"/>
              <a:gd name="connsiteY1" fmla="*/ 35222 h 1875898"/>
              <a:gd name="connsiteX2" fmla="*/ 605642 w 3273979"/>
              <a:gd name="connsiteY2" fmla="*/ 997123 h 1875898"/>
              <a:gd name="connsiteX3" fmla="*/ 807522 w 3273979"/>
              <a:gd name="connsiteY3" fmla="*/ 106474 h 1875898"/>
              <a:gd name="connsiteX4" fmla="*/ 1116281 w 3273979"/>
              <a:gd name="connsiteY4" fmla="*/ 937747 h 1875898"/>
              <a:gd name="connsiteX5" fmla="*/ 1377538 w 3273979"/>
              <a:gd name="connsiteY5" fmla="*/ 142100 h 1875898"/>
              <a:gd name="connsiteX6" fmla="*/ 1686296 w 3273979"/>
              <a:gd name="connsiteY6" fmla="*/ 1068375 h 1875898"/>
              <a:gd name="connsiteX7" fmla="*/ 1888177 w 3273979"/>
              <a:gd name="connsiteY7" fmla="*/ 70848 h 1875898"/>
              <a:gd name="connsiteX8" fmla="*/ 2244437 w 3273979"/>
              <a:gd name="connsiteY8" fmla="*/ 1044625 h 1875898"/>
              <a:gd name="connsiteX9" fmla="*/ 2446317 w 3273979"/>
              <a:gd name="connsiteY9" fmla="*/ 11472 h 1875898"/>
              <a:gd name="connsiteX10" fmla="*/ 2398816 w 3273979"/>
              <a:gd name="connsiteY10" fmla="*/ 1875898 h 1875898"/>
              <a:gd name="connsiteX0" fmla="*/ 0 w 3273979"/>
              <a:gd name="connsiteY0" fmla="*/ 617113 h 1875898"/>
              <a:gd name="connsiteX1" fmla="*/ 237507 w 3273979"/>
              <a:gd name="connsiteY1" fmla="*/ 35222 h 1875898"/>
              <a:gd name="connsiteX2" fmla="*/ 605642 w 3273979"/>
              <a:gd name="connsiteY2" fmla="*/ 997123 h 1875898"/>
              <a:gd name="connsiteX3" fmla="*/ 807522 w 3273979"/>
              <a:gd name="connsiteY3" fmla="*/ 106474 h 1875898"/>
              <a:gd name="connsiteX4" fmla="*/ 1116281 w 3273979"/>
              <a:gd name="connsiteY4" fmla="*/ 937747 h 1875898"/>
              <a:gd name="connsiteX5" fmla="*/ 1377538 w 3273979"/>
              <a:gd name="connsiteY5" fmla="*/ 142100 h 1875898"/>
              <a:gd name="connsiteX6" fmla="*/ 1686296 w 3273979"/>
              <a:gd name="connsiteY6" fmla="*/ 1068375 h 1875898"/>
              <a:gd name="connsiteX7" fmla="*/ 1888177 w 3273979"/>
              <a:gd name="connsiteY7" fmla="*/ 70848 h 1875898"/>
              <a:gd name="connsiteX8" fmla="*/ 2244437 w 3273979"/>
              <a:gd name="connsiteY8" fmla="*/ 1044625 h 1875898"/>
              <a:gd name="connsiteX9" fmla="*/ 2446317 w 3273979"/>
              <a:gd name="connsiteY9" fmla="*/ 11472 h 1875898"/>
              <a:gd name="connsiteX10" fmla="*/ 2398816 w 3273979"/>
              <a:gd name="connsiteY10" fmla="*/ 1875898 h 1875898"/>
              <a:gd name="connsiteX0" fmla="*/ 0 w 3641781"/>
              <a:gd name="connsiteY0" fmla="*/ 606720 h 1271739"/>
              <a:gd name="connsiteX1" fmla="*/ 237507 w 3641781"/>
              <a:gd name="connsiteY1" fmla="*/ 24829 h 1271739"/>
              <a:gd name="connsiteX2" fmla="*/ 605642 w 3641781"/>
              <a:gd name="connsiteY2" fmla="*/ 986730 h 1271739"/>
              <a:gd name="connsiteX3" fmla="*/ 807522 w 3641781"/>
              <a:gd name="connsiteY3" fmla="*/ 96081 h 1271739"/>
              <a:gd name="connsiteX4" fmla="*/ 1116281 w 3641781"/>
              <a:gd name="connsiteY4" fmla="*/ 927354 h 1271739"/>
              <a:gd name="connsiteX5" fmla="*/ 1377538 w 3641781"/>
              <a:gd name="connsiteY5" fmla="*/ 131707 h 1271739"/>
              <a:gd name="connsiteX6" fmla="*/ 1686296 w 3641781"/>
              <a:gd name="connsiteY6" fmla="*/ 1057982 h 1271739"/>
              <a:gd name="connsiteX7" fmla="*/ 1888177 w 3641781"/>
              <a:gd name="connsiteY7" fmla="*/ 60455 h 1271739"/>
              <a:gd name="connsiteX8" fmla="*/ 2244437 w 3641781"/>
              <a:gd name="connsiteY8" fmla="*/ 1034232 h 1271739"/>
              <a:gd name="connsiteX9" fmla="*/ 2446317 w 3641781"/>
              <a:gd name="connsiteY9" fmla="*/ 1079 h 1271739"/>
              <a:gd name="connsiteX10" fmla="*/ 2861954 w 3641781"/>
              <a:gd name="connsiteY10" fmla="*/ 1271739 h 1271739"/>
              <a:gd name="connsiteX0" fmla="*/ 0 w 2861954"/>
              <a:gd name="connsiteY0" fmla="*/ 606720 h 1271739"/>
              <a:gd name="connsiteX1" fmla="*/ 237507 w 2861954"/>
              <a:gd name="connsiteY1" fmla="*/ 24829 h 1271739"/>
              <a:gd name="connsiteX2" fmla="*/ 605642 w 2861954"/>
              <a:gd name="connsiteY2" fmla="*/ 986730 h 1271739"/>
              <a:gd name="connsiteX3" fmla="*/ 807522 w 2861954"/>
              <a:gd name="connsiteY3" fmla="*/ 96081 h 1271739"/>
              <a:gd name="connsiteX4" fmla="*/ 1116281 w 2861954"/>
              <a:gd name="connsiteY4" fmla="*/ 927354 h 1271739"/>
              <a:gd name="connsiteX5" fmla="*/ 1377538 w 2861954"/>
              <a:gd name="connsiteY5" fmla="*/ 131707 h 1271739"/>
              <a:gd name="connsiteX6" fmla="*/ 1686296 w 2861954"/>
              <a:gd name="connsiteY6" fmla="*/ 1057982 h 1271739"/>
              <a:gd name="connsiteX7" fmla="*/ 1888177 w 2861954"/>
              <a:gd name="connsiteY7" fmla="*/ 60455 h 1271739"/>
              <a:gd name="connsiteX8" fmla="*/ 2244437 w 2861954"/>
              <a:gd name="connsiteY8" fmla="*/ 1034232 h 1271739"/>
              <a:gd name="connsiteX9" fmla="*/ 2446317 w 2861954"/>
              <a:gd name="connsiteY9" fmla="*/ 1079 h 1271739"/>
              <a:gd name="connsiteX10" fmla="*/ 2861954 w 2861954"/>
              <a:gd name="connsiteY10" fmla="*/ 1271739 h 1271739"/>
              <a:gd name="connsiteX0" fmla="*/ 0 w 2743201"/>
              <a:gd name="connsiteY0" fmla="*/ 605868 h 1140258"/>
              <a:gd name="connsiteX1" fmla="*/ 237507 w 2743201"/>
              <a:gd name="connsiteY1" fmla="*/ 23977 h 1140258"/>
              <a:gd name="connsiteX2" fmla="*/ 605642 w 2743201"/>
              <a:gd name="connsiteY2" fmla="*/ 985878 h 1140258"/>
              <a:gd name="connsiteX3" fmla="*/ 807522 w 2743201"/>
              <a:gd name="connsiteY3" fmla="*/ 95229 h 1140258"/>
              <a:gd name="connsiteX4" fmla="*/ 1116281 w 2743201"/>
              <a:gd name="connsiteY4" fmla="*/ 926502 h 1140258"/>
              <a:gd name="connsiteX5" fmla="*/ 1377538 w 2743201"/>
              <a:gd name="connsiteY5" fmla="*/ 130855 h 1140258"/>
              <a:gd name="connsiteX6" fmla="*/ 1686296 w 2743201"/>
              <a:gd name="connsiteY6" fmla="*/ 1057130 h 1140258"/>
              <a:gd name="connsiteX7" fmla="*/ 1888177 w 2743201"/>
              <a:gd name="connsiteY7" fmla="*/ 59603 h 1140258"/>
              <a:gd name="connsiteX8" fmla="*/ 2244437 w 2743201"/>
              <a:gd name="connsiteY8" fmla="*/ 1033380 h 1140258"/>
              <a:gd name="connsiteX9" fmla="*/ 2446317 w 2743201"/>
              <a:gd name="connsiteY9" fmla="*/ 227 h 1140258"/>
              <a:gd name="connsiteX10" fmla="*/ 2743201 w 2743201"/>
              <a:gd name="connsiteY10" fmla="*/ 1140258 h 1140258"/>
              <a:gd name="connsiteX0" fmla="*/ 0 w 2743201"/>
              <a:gd name="connsiteY0" fmla="*/ 605868 h 1140258"/>
              <a:gd name="connsiteX1" fmla="*/ 237507 w 2743201"/>
              <a:gd name="connsiteY1" fmla="*/ 23977 h 1140258"/>
              <a:gd name="connsiteX2" fmla="*/ 605642 w 2743201"/>
              <a:gd name="connsiteY2" fmla="*/ 985878 h 1140258"/>
              <a:gd name="connsiteX3" fmla="*/ 807522 w 2743201"/>
              <a:gd name="connsiteY3" fmla="*/ 95229 h 1140258"/>
              <a:gd name="connsiteX4" fmla="*/ 1116281 w 2743201"/>
              <a:gd name="connsiteY4" fmla="*/ 926502 h 1140258"/>
              <a:gd name="connsiteX5" fmla="*/ 1377538 w 2743201"/>
              <a:gd name="connsiteY5" fmla="*/ 130855 h 1140258"/>
              <a:gd name="connsiteX6" fmla="*/ 1686296 w 2743201"/>
              <a:gd name="connsiteY6" fmla="*/ 1057130 h 1140258"/>
              <a:gd name="connsiteX7" fmla="*/ 1888177 w 2743201"/>
              <a:gd name="connsiteY7" fmla="*/ 59603 h 1140258"/>
              <a:gd name="connsiteX8" fmla="*/ 2244437 w 2743201"/>
              <a:gd name="connsiteY8" fmla="*/ 1033380 h 1140258"/>
              <a:gd name="connsiteX9" fmla="*/ 2446317 w 2743201"/>
              <a:gd name="connsiteY9" fmla="*/ 227 h 1140258"/>
              <a:gd name="connsiteX10" fmla="*/ 2743201 w 2743201"/>
              <a:gd name="connsiteY10" fmla="*/ 1140258 h 1140258"/>
              <a:gd name="connsiteX0" fmla="*/ 0 w 2802578"/>
              <a:gd name="connsiteY0" fmla="*/ 1069006 h 1140258"/>
              <a:gd name="connsiteX1" fmla="*/ 296884 w 2802578"/>
              <a:gd name="connsiteY1" fmla="*/ 23977 h 1140258"/>
              <a:gd name="connsiteX2" fmla="*/ 665019 w 2802578"/>
              <a:gd name="connsiteY2" fmla="*/ 985878 h 1140258"/>
              <a:gd name="connsiteX3" fmla="*/ 866899 w 2802578"/>
              <a:gd name="connsiteY3" fmla="*/ 95229 h 1140258"/>
              <a:gd name="connsiteX4" fmla="*/ 1175658 w 2802578"/>
              <a:gd name="connsiteY4" fmla="*/ 926502 h 1140258"/>
              <a:gd name="connsiteX5" fmla="*/ 1436915 w 2802578"/>
              <a:gd name="connsiteY5" fmla="*/ 130855 h 1140258"/>
              <a:gd name="connsiteX6" fmla="*/ 1745673 w 2802578"/>
              <a:gd name="connsiteY6" fmla="*/ 1057130 h 1140258"/>
              <a:gd name="connsiteX7" fmla="*/ 1947554 w 2802578"/>
              <a:gd name="connsiteY7" fmla="*/ 59603 h 1140258"/>
              <a:gd name="connsiteX8" fmla="*/ 2303814 w 2802578"/>
              <a:gd name="connsiteY8" fmla="*/ 1033380 h 1140258"/>
              <a:gd name="connsiteX9" fmla="*/ 2505694 w 2802578"/>
              <a:gd name="connsiteY9" fmla="*/ 227 h 1140258"/>
              <a:gd name="connsiteX10" fmla="*/ 2802578 w 2802578"/>
              <a:gd name="connsiteY10" fmla="*/ 1140258 h 1140258"/>
              <a:gd name="connsiteX0" fmla="*/ 0 w 2802578"/>
              <a:gd name="connsiteY0" fmla="*/ 1069006 h 1140258"/>
              <a:gd name="connsiteX1" fmla="*/ 296884 w 2802578"/>
              <a:gd name="connsiteY1" fmla="*/ 23977 h 1140258"/>
              <a:gd name="connsiteX2" fmla="*/ 665019 w 2802578"/>
              <a:gd name="connsiteY2" fmla="*/ 985878 h 1140258"/>
              <a:gd name="connsiteX3" fmla="*/ 866899 w 2802578"/>
              <a:gd name="connsiteY3" fmla="*/ 95229 h 1140258"/>
              <a:gd name="connsiteX4" fmla="*/ 1175658 w 2802578"/>
              <a:gd name="connsiteY4" fmla="*/ 926502 h 1140258"/>
              <a:gd name="connsiteX5" fmla="*/ 1436915 w 2802578"/>
              <a:gd name="connsiteY5" fmla="*/ 130855 h 1140258"/>
              <a:gd name="connsiteX6" fmla="*/ 1745673 w 2802578"/>
              <a:gd name="connsiteY6" fmla="*/ 1057130 h 1140258"/>
              <a:gd name="connsiteX7" fmla="*/ 1947554 w 2802578"/>
              <a:gd name="connsiteY7" fmla="*/ 59603 h 1140258"/>
              <a:gd name="connsiteX8" fmla="*/ 2303814 w 2802578"/>
              <a:gd name="connsiteY8" fmla="*/ 1033380 h 1140258"/>
              <a:gd name="connsiteX9" fmla="*/ 2505694 w 2802578"/>
              <a:gd name="connsiteY9" fmla="*/ 227 h 1140258"/>
              <a:gd name="connsiteX10" fmla="*/ 2802578 w 2802578"/>
              <a:gd name="connsiteY10" fmla="*/ 1140258 h 1140258"/>
              <a:gd name="connsiteX0" fmla="*/ 0 w 2755077"/>
              <a:gd name="connsiteY0" fmla="*/ 985879 h 1140258"/>
              <a:gd name="connsiteX1" fmla="*/ 249383 w 2755077"/>
              <a:gd name="connsiteY1" fmla="*/ 23977 h 1140258"/>
              <a:gd name="connsiteX2" fmla="*/ 617518 w 2755077"/>
              <a:gd name="connsiteY2" fmla="*/ 985878 h 1140258"/>
              <a:gd name="connsiteX3" fmla="*/ 819398 w 2755077"/>
              <a:gd name="connsiteY3" fmla="*/ 95229 h 1140258"/>
              <a:gd name="connsiteX4" fmla="*/ 1128157 w 2755077"/>
              <a:gd name="connsiteY4" fmla="*/ 926502 h 1140258"/>
              <a:gd name="connsiteX5" fmla="*/ 1389414 w 2755077"/>
              <a:gd name="connsiteY5" fmla="*/ 130855 h 1140258"/>
              <a:gd name="connsiteX6" fmla="*/ 1698172 w 2755077"/>
              <a:gd name="connsiteY6" fmla="*/ 1057130 h 1140258"/>
              <a:gd name="connsiteX7" fmla="*/ 1900053 w 2755077"/>
              <a:gd name="connsiteY7" fmla="*/ 59603 h 1140258"/>
              <a:gd name="connsiteX8" fmla="*/ 2256313 w 2755077"/>
              <a:gd name="connsiteY8" fmla="*/ 1033380 h 1140258"/>
              <a:gd name="connsiteX9" fmla="*/ 2458193 w 2755077"/>
              <a:gd name="connsiteY9" fmla="*/ 227 h 1140258"/>
              <a:gd name="connsiteX10" fmla="*/ 2755077 w 2755077"/>
              <a:gd name="connsiteY10" fmla="*/ 1140258 h 1140258"/>
              <a:gd name="connsiteX0" fmla="*/ 0 w 2755077"/>
              <a:gd name="connsiteY0" fmla="*/ 985879 h 1140258"/>
              <a:gd name="connsiteX1" fmla="*/ 249383 w 2755077"/>
              <a:gd name="connsiteY1" fmla="*/ 23977 h 1140258"/>
              <a:gd name="connsiteX2" fmla="*/ 617518 w 2755077"/>
              <a:gd name="connsiteY2" fmla="*/ 985878 h 1140258"/>
              <a:gd name="connsiteX3" fmla="*/ 819398 w 2755077"/>
              <a:gd name="connsiteY3" fmla="*/ 95229 h 1140258"/>
              <a:gd name="connsiteX4" fmla="*/ 1128157 w 2755077"/>
              <a:gd name="connsiteY4" fmla="*/ 926502 h 1140258"/>
              <a:gd name="connsiteX5" fmla="*/ 1389414 w 2755077"/>
              <a:gd name="connsiteY5" fmla="*/ 130855 h 1140258"/>
              <a:gd name="connsiteX6" fmla="*/ 1698172 w 2755077"/>
              <a:gd name="connsiteY6" fmla="*/ 1057130 h 1140258"/>
              <a:gd name="connsiteX7" fmla="*/ 1900053 w 2755077"/>
              <a:gd name="connsiteY7" fmla="*/ 59603 h 1140258"/>
              <a:gd name="connsiteX8" fmla="*/ 2256313 w 2755077"/>
              <a:gd name="connsiteY8" fmla="*/ 1033380 h 1140258"/>
              <a:gd name="connsiteX9" fmla="*/ 2458193 w 2755077"/>
              <a:gd name="connsiteY9" fmla="*/ 227 h 1140258"/>
              <a:gd name="connsiteX10" fmla="*/ 2755077 w 2755077"/>
              <a:gd name="connsiteY10" fmla="*/ 1140258 h 1140258"/>
              <a:gd name="connsiteX0" fmla="*/ 0 w 2755077"/>
              <a:gd name="connsiteY0" fmla="*/ 985879 h 1140258"/>
              <a:gd name="connsiteX1" fmla="*/ 344386 w 2755077"/>
              <a:gd name="connsiteY1" fmla="*/ 83353 h 1140258"/>
              <a:gd name="connsiteX2" fmla="*/ 617518 w 2755077"/>
              <a:gd name="connsiteY2" fmla="*/ 985878 h 1140258"/>
              <a:gd name="connsiteX3" fmla="*/ 819398 w 2755077"/>
              <a:gd name="connsiteY3" fmla="*/ 95229 h 1140258"/>
              <a:gd name="connsiteX4" fmla="*/ 1128157 w 2755077"/>
              <a:gd name="connsiteY4" fmla="*/ 926502 h 1140258"/>
              <a:gd name="connsiteX5" fmla="*/ 1389414 w 2755077"/>
              <a:gd name="connsiteY5" fmla="*/ 130855 h 1140258"/>
              <a:gd name="connsiteX6" fmla="*/ 1698172 w 2755077"/>
              <a:gd name="connsiteY6" fmla="*/ 1057130 h 1140258"/>
              <a:gd name="connsiteX7" fmla="*/ 1900053 w 2755077"/>
              <a:gd name="connsiteY7" fmla="*/ 59603 h 1140258"/>
              <a:gd name="connsiteX8" fmla="*/ 2256313 w 2755077"/>
              <a:gd name="connsiteY8" fmla="*/ 1033380 h 1140258"/>
              <a:gd name="connsiteX9" fmla="*/ 2458193 w 2755077"/>
              <a:gd name="connsiteY9" fmla="*/ 227 h 1140258"/>
              <a:gd name="connsiteX10" fmla="*/ 2755077 w 2755077"/>
              <a:gd name="connsiteY10" fmla="*/ 1140258 h 1140258"/>
              <a:gd name="connsiteX0" fmla="*/ 0 w 2755077"/>
              <a:gd name="connsiteY0" fmla="*/ 985879 h 1140258"/>
              <a:gd name="connsiteX1" fmla="*/ 344386 w 2755077"/>
              <a:gd name="connsiteY1" fmla="*/ 83353 h 1140258"/>
              <a:gd name="connsiteX2" fmla="*/ 617518 w 2755077"/>
              <a:gd name="connsiteY2" fmla="*/ 985878 h 1140258"/>
              <a:gd name="connsiteX3" fmla="*/ 819398 w 2755077"/>
              <a:gd name="connsiteY3" fmla="*/ 95229 h 1140258"/>
              <a:gd name="connsiteX4" fmla="*/ 1128157 w 2755077"/>
              <a:gd name="connsiteY4" fmla="*/ 997754 h 1140258"/>
              <a:gd name="connsiteX5" fmla="*/ 1389414 w 2755077"/>
              <a:gd name="connsiteY5" fmla="*/ 130855 h 1140258"/>
              <a:gd name="connsiteX6" fmla="*/ 1698172 w 2755077"/>
              <a:gd name="connsiteY6" fmla="*/ 1057130 h 1140258"/>
              <a:gd name="connsiteX7" fmla="*/ 1900053 w 2755077"/>
              <a:gd name="connsiteY7" fmla="*/ 59603 h 1140258"/>
              <a:gd name="connsiteX8" fmla="*/ 2256313 w 2755077"/>
              <a:gd name="connsiteY8" fmla="*/ 1033380 h 1140258"/>
              <a:gd name="connsiteX9" fmla="*/ 2458193 w 2755077"/>
              <a:gd name="connsiteY9" fmla="*/ 227 h 1140258"/>
              <a:gd name="connsiteX10" fmla="*/ 2755077 w 2755077"/>
              <a:gd name="connsiteY10" fmla="*/ 1140258 h 1140258"/>
              <a:gd name="connsiteX0" fmla="*/ 0 w 2755077"/>
              <a:gd name="connsiteY0" fmla="*/ 985879 h 1140258"/>
              <a:gd name="connsiteX1" fmla="*/ 344386 w 2755077"/>
              <a:gd name="connsiteY1" fmla="*/ 83353 h 1140258"/>
              <a:gd name="connsiteX2" fmla="*/ 617518 w 2755077"/>
              <a:gd name="connsiteY2" fmla="*/ 985878 h 1140258"/>
              <a:gd name="connsiteX3" fmla="*/ 819398 w 2755077"/>
              <a:gd name="connsiteY3" fmla="*/ 95229 h 1140258"/>
              <a:gd name="connsiteX4" fmla="*/ 1128157 w 2755077"/>
              <a:gd name="connsiteY4" fmla="*/ 997754 h 1140258"/>
              <a:gd name="connsiteX5" fmla="*/ 1389414 w 2755077"/>
              <a:gd name="connsiteY5" fmla="*/ 130855 h 1140258"/>
              <a:gd name="connsiteX6" fmla="*/ 1710048 w 2755077"/>
              <a:gd name="connsiteY6" fmla="*/ 1045255 h 1140258"/>
              <a:gd name="connsiteX7" fmla="*/ 1900053 w 2755077"/>
              <a:gd name="connsiteY7" fmla="*/ 59603 h 1140258"/>
              <a:gd name="connsiteX8" fmla="*/ 2256313 w 2755077"/>
              <a:gd name="connsiteY8" fmla="*/ 1033380 h 1140258"/>
              <a:gd name="connsiteX9" fmla="*/ 2458193 w 2755077"/>
              <a:gd name="connsiteY9" fmla="*/ 227 h 1140258"/>
              <a:gd name="connsiteX10" fmla="*/ 2755077 w 2755077"/>
              <a:gd name="connsiteY10" fmla="*/ 1140258 h 1140258"/>
              <a:gd name="connsiteX0" fmla="*/ 0 w 2755077"/>
              <a:gd name="connsiteY0" fmla="*/ 985879 h 1140258"/>
              <a:gd name="connsiteX1" fmla="*/ 344386 w 2755077"/>
              <a:gd name="connsiteY1" fmla="*/ 83353 h 1140258"/>
              <a:gd name="connsiteX2" fmla="*/ 617518 w 2755077"/>
              <a:gd name="connsiteY2" fmla="*/ 985878 h 1140258"/>
              <a:gd name="connsiteX3" fmla="*/ 819398 w 2755077"/>
              <a:gd name="connsiteY3" fmla="*/ 95229 h 1140258"/>
              <a:gd name="connsiteX4" fmla="*/ 1128157 w 2755077"/>
              <a:gd name="connsiteY4" fmla="*/ 997754 h 1140258"/>
              <a:gd name="connsiteX5" fmla="*/ 1389414 w 2755077"/>
              <a:gd name="connsiteY5" fmla="*/ 130855 h 1140258"/>
              <a:gd name="connsiteX6" fmla="*/ 1710048 w 2755077"/>
              <a:gd name="connsiteY6" fmla="*/ 1045255 h 1140258"/>
              <a:gd name="connsiteX7" fmla="*/ 1971305 w 2755077"/>
              <a:gd name="connsiteY7" fmla="*/ 71478 h 1140258"/>
              <a:gd name="connsiteX8" fmla="*/ 2256313 w 2755077"/>
              <a:gd name="connsiteY8" fmla="*/ 1033380 h 1140258"/>
              <a:gd name="connsiteX9" fmla="*/ 2458193 w 2755077"/>
              <a:gd name="connsiteY9" fmla="*/ 227 h 1140258"/>
              <a:gd name="connsiteX10" fmla="*/ 2755077 w 2755077"/>
              <a:gd name="connsiteY10" fmla="*/ 1140258 h 1140258"/>
              <a:gd name="connsiteX0" fmla="*/ 0 w 2755077"/>
              <a:gd name="connsiteY0" fmla="*/ 914405 h 1068784"/>
              <a:gd name="connsiteX1" fmla="*/ 344386 w 2755077"/>
              <a:gd name="connsiteY1" fmla="*/ 11879 h 1068784"/>
              <a:gd name="connsiteX2" fmla="*/ 617518 w 2755077"/>
              <a:gd name="connsiteY2" fmla="*/ 914404 h 1068784"/>
              <a:gd name="connsiteX3" fmla="*/ 819398 w 2755077"/>
              <a:gd name="connsiteY3" fmla="*/ 23755 h 1068784"/>
              <a:gd name="connsiteX4" fmla="*/ 1128157 w 2755077"/>
              <a:gd name="connsiteY4" fmla="*/ 926280 h 1068784"/>
              <a:gd name="connsiteX5" fmla="*/ 1389414 w 2755077"/>
              <a:gd name="connsiteY5" fmla="*/ 59381 h 1068784"/>
              <a:gd name="connsiteX6" fmla="*/ 1710048 w 2755077"/>
              <a:gd name="connsiteY6" fmla="*/ 973781 h 1068784"/>
              <a:gd name="connsiteX7" fmla="*/ 1971305 w 2755077"/>
              <a:gd name="connsiteY7" fmla="*/ 4 h 1068784"/>
              <a:gd name="connsiteX8" fmla="*/ 2256313 w 2755077"/>
              <a:gd name="connsiteY8" fmla="*/ 961906 h 1068784"/>
              <a:gd name="connsiteX9" fmla="*/ 2458193 w 2755077"/>
              <a:gd name="connsiteY9" fmla="*/ 11880 h 1068784"/>
              <a:gd name="connsiteX10" fmla="*/ 2755077 w 2755077"/>
              <a:gd name="connsiteY10" fmla="*/ 1068784 h 1068784"/>
              <a:gd name="connsiteX0" fmla="*/ 0 w 2802578"/>
              <a:gd name="connsiteY0" fmla="*/ 914405 h 973860"/>
              <a:gd name="connsiteX1" fmla="*/ 344386 w 2802578"/>
              <a:gd name="connsiteY1" fmla="*/ 11879 h 973860"/>
              <a:gd name="connsiteX2" fmla="*/ 617518 w 2802578"/>
              <a:gd name="connsiteY2" fmla="*/ 914404 h 973860"/>
              <a:gd name="connsiteX3" fmla="*/ 819398 w 2802578"/>
              <a:gd name="connsiteY3" fmla="*/ 23755 h 973860"/>
              <a:gd name="connsiteX4" fmla="*/ 1128157 w 2802578"/>
              <a:gd name="connsiteY4" fmla="*/ 926280 h 973860"/>
              <a:gd name="connsiteX5" fmla="*/ 1389414 w 2802578"/>
              <a:gd name="connsiteY5" fmla="*/ 59381 h 973860"/>
              <a:gd name="connsiteX6" fmla="*/ 1710048 w 2802578"/>
              <a:gd name="connsiteY6" fmla="*/ 973781 h 973860"/>
              <a:gd name="connsiteX7" fmla="*/ 1971305 w 2802578"/>
              <a:gd name="connsiteY7" fmla="*/ 4 h 973860"/>
              <a:gd name="connsiteX8" fmla="*/ 2256313 w 2802578"/>
              <a:gd name="connsiteY8" fmla="*/ 961906 h 973860"/>
              <a:gd name="connsiteX9" fmla="*/ 2458193 w 2802578"/>
              <a:gd name="connsiteY9" fmla="*/ 11880 h 973860"/>
              <a:gd name="connsiteX10" fmla="*/ 2802578 w 2802578"/>
              <a:gd name="connsiteY10" fmla="*/ 973781 h 973860"/>
              <a:gd name="connsiteX0" fmla="*/ 0 w 2791358"/>
              <a:gd name="connsiteY0" fmla="*/ 1189286 h 1189286"/>
              <a:gd name="connsiteX1" fmla="*/ 333166 w 2791358"/>
              <a:gd name="connsiteY1" fmla="*/ 11879 h 1189286"/>
              <a:gd name="connsiteX2" fmla="*/ 606298 w 2791358"/>
              <a:gd name="connsiteY2" fmla="*/ 914404 h 1189286"/>
              <a:gd name="connsiteX3" fmla="*/ 808178 w 2791358"/>
              <a:gd name="connsiteY3" fmla="*/ 23755 h 1189286"/>
              <a:gd name="connsiteX4" fmla="*/ 1116937 w 2791358"/>
              <a:gd name="connsiteY4" fmla="*/ 926280 h 1189286"/>
              <a:gd name="connsiteX5" fmla="*/ 1378194 w 2791358"/>
              <a:gd name="connsiteY5" fmla="*/ 59381 h 1189286"/>
              <a:gd name="connsiteX6" fmla="*/ 1698828 w 2791358"/>
              <a:gd name="connsiteY6" fmla="*/ 973781 h 1189286"/>
              <a:gd name="connsiteX7" fmla="*/ 1960085 w 2791358"/>
              <a:gd name="connsiteY7" fmla="*/ 4 h 1189286"/>
              <a:gd name="connsiteX8" fmla="*/ 2245093 w 2791358"/>
              <a:gd name="connsiteY8" fmla="*/ 961906 h 1189286"/>
              <a:gd name="connsiteX9" fmla="*/ 2446973 w 2791358"/>
              <a:gd name="connsiteY9" fmla="*/ 11880 h 1189286"/>
              <a:gd name="connsiteX10" fmla="*/ 2791358 w 2791358"/>
              <a:gd name="connsiteY10" fmla="*/ 973781 h 1189286"/>
              <a:gd name="connsiteX0" fmla="*/ 0 w 2791358"/>
              <a:gd name="connsiteY0" fmla="*/ 1414361 h 1414361"/>
              <a:gd name="connsiteX1" fmla="*/ 473412 w 2791358"/>
              <a:gd name="connsiteY1" fmla="*/ 1341 h 1414361"/>
              <a:gd name="connsiteX2" fmla="*/ 606298 w 2791358"/>
              <a:gd name="connsiteY2" fmla="*/ 1139479 h 1414361"/>
              <a:gd name="connsiteX3" fmla="*/ 808178 w 2791358"/>
              <a:gd name="connsiteY3" fmla="*/ 248830 h 1414361"/>
              <a:gd name="connsiteX4" fmla="*/ 1116937 w 2791358"/>
              <a:gd name="connsiteY4" fmla="*/ 1151355 h 1414361"/>
              <a:gd name="connsiteX5" fmla="*/ 1378194 w 2791358"/>
              <a:gd name="connsiteY5" fmla="*/ 284456 h 1414361"/>
              <a:gd name="connsiteX6" fmla="*/ 1698828 w 2791358"/>
              <a:gd name="connsiteY6" fmla="*/ 1198856 h 1414361"/>
              <a:gd name="connsiteX7" fmla="*/ 1960085 w 2791358"/>
              <a:gd name="connsiteY7" fmla="*/ 225079 h 1414361"/>
              <a:gd name="connsiteX8" fmla="*/ 2245093 w 2791358"/>
              <a:gd name="connsiteY8" fmla="*/ 1186981 h 1414361"/>
              <a:gd name="connsiteX9" fmla="*/ 2446973 w 2791358"/>
              <a:gd name="connsiteY9" fmla="*/ 236955 h 1414361"/>
              <a:gd name="connsiteX10" fmla="*/ 2791358 w 2791358"/>
              <a:gd name="connsiteY10" fmla="*/ 1198856 h 1414361"/>
              <a:gd name="connsiteX0" fmla="*/ 0 w 2791358"/>
              <a:gd name="connsiteY0" fmla="*/ 1413076 h 1413076"/>
              <a:gd name="connsiteX1" fmla="*/ 473412 w 2791358"/>
              <a:gd name="connsiteY1" fmla="*/ 56 h 1413076"/>
              <a:gd name="connsiteX2" fmla="*/ 606298 w 2791358"/>
              <a:gd name="connsiteY2" fmla="*/ 1138194 h 1413076"/>
              <a:gd name="connsiteX3" fmla="*/ 808178 w 2791358"/>
              <a:gd name="connsiteY3" fmla="*/ 247545 h 1413076"/>
              <a:gd name="connsiteX4" fmla="*/ 1116937 w 2791358"/>
              <a:gd name="connsiteY4" fmla="*/ 1150070 h 1413076"/>
              <a:gd name="connsiteX5" fmla="*/ 1378194 w 2791358"/>
              <a:gd name="connsiteY5" fmla="*/ 283171 h 1413076"/>
              <a:gd name="connsiteX6" fmla="*/ 1698828 w 2791358"/>
              <a:gd name="connsiteY6" fmla="*/ 1197571 h 1413076"/>
              <a:gd name="connsiteX7" fmla="*/ 1960085 w 2791358"/>
              <a:gd name="connsiteY7" fmla="*/ 223794 h 1413076"/>
              <a:gd name="connsiteX8" fmla="*/ 2245093 w 2791358"/>
              <a:gd name="connsiteY8" fmla="*/ 1185696 h 1413076"/>
              <a:gd name="connsiteX9" fmla="*/ 2446973 w 2791358"/>
              <a:gd name="connsiteY9" fmla="*/ 235670 h 1413076"/>
              <a:gd name="connsiteX10" fmla="*/ 2791358 w 2791358"/>
              <a:gd name="connsiteY10" fmla="*/ 1197571 h 1413076"/>
              <a:gd name="connsiteX0" fmla="*/ 0 w 2791358"/>
              <a:gd name="connsiteY0" fmla="*/ 1413028 h 1413028"/>
              <a:gd name="connsiteX1" fmla="*/ 473412 w 2791358"/>
              <a:gd name="connsiteY1" fmla="*/ 8 h 1413028"/>
              <a:gd name="connsiteX2" fmla="*/ 926057 w 2791358"/>
              <a:gd name="connsiteY2" fmla="*/ 1390588 h 1413028"/>
              <a:gd name="connsiteX3" fmla="*/ 808178 w 2791358"/>
              <a:gd name="connsiteY3" fmla="*/ 247497 h 1413028"/>
              <a:gd name="connsiteX4" fmla="*/ 1116937 w 2791358"/>
              <a:gd name="connsiteY4" fmla="*/ 1150022 h 1413028"/>
              <a:gd name="connsiteX5" fmla="*/ 1378194 w 2791358"/>
              <a:gd name="connsiteY5" fmla="*/ 283123 h 1413028"/>
              <a:gd name="connsiteX6" fmla="*/ 1698828 w 2791358"/>
              <a:gd name="connsiteY6" fmla="*/ 1197523 h 1413028"/>
              <a:gd name="connsiteX7" fmla="*/ 1960085 w 2791358"/>
              <a:gd name="connsiteY7" fmla="*/ 223746 h 1413028"/>
              <a:gd name="connsiteX8" fmla="*/ 2245093 w 2791358"/>
              <a:gd name="connsiteY8" fmla="*/ 1185648 h 1413028"/>
              <a:gd name="connsiteX9" fmla="*/ 2446973 w 2791358"/>
              <a:gd name="connsiteY9" fmla="*/ 235622 h 1413028"/>
              <a:gd name="connsiteX10" fmla="*/ 2791358 w 2791358"/>
              <a:gd name="connsiteY10" fmla="*/ 1197523 h 1413028"/>
              <a:gd name="connsiteX0" fmla="*/ 0 w 2791358"/>
              <a:gd name="connsiteY0" fmla="*/ 1413028 h 1413028"/>
              <a:gd name="connsiteX1" fmla="*/ 473412 w 2791358"/>
              <a:gd name="connsiteY1" fmla="*/ 8 h 1413028"/>
              <a:gd name="connsiteX2" fmla="*/ 926057 w 2791358"/>
              <a:gd name="connsiteY2" fmla="*/ 1390588 h 1413028"/>
              <a:gd name="connsiteX3" fmla="*/ 1408429 w 2791358"/>
              <a:gd name="connsiteY3" fmla="*/ 17494 h 1413028"/>
              <a:gd name="connsiteX4" fmla="*/ 1116937 w 2791358"/>
              <a:gd name="connsiteY4" fmla="*/ 1150022 h 1413028"/>
              <a:gd name="connsiteX5" fmla="*/ 1378194 w 2791358"/>
              <a:gd name="connsiteY5" fmla="*/ 283123 h 1413028"/>
              <a:gd name="connsiteX6" fmla="*/ 1698828 w 2791358"/>
              <a:gd name="connsiteY6" fmla="*/ 1197523 h 1413028"/>
              <a:gd name="connsiteX7" fmla="*/ 1960085 w 2791358"/>
              <a:gd name="connsiteY7" fmla="*/ 223746 h 1413028"/>
              <a:gd name="connsiteX8" fmla="*/ 2245093 w 2791358"/>
              <a:gd name="connsiteY8" fmla="*/ 1185648 h 1413028"/>
              <a:gd name="connsiteX9" fmla="*/ 2446973 w 2791358"/>
              <a:gd name="connsiteY9" fmla="*/ 235622 h 1413028"/>
              <a:gd name="connsiteX10" fmla="*/ 2791358 w 2791358"/>
              <a:gd name="connsiteY10" fmla="*/ 1197523 h 1413028"/>
              <a:gd name="connsiteX0" fmla="*/ 0 w 2791358"/>
              <a:gd name="connsiteY0" fmla="*/ 1413028 h 1413028"/>
              <a:gd name="connsiteX1" fmla="*/ 473412 w 2791358"/>
              <a:gd name="connsiteY1" fmla="*/ 8 h 1413028"/>
              <a:gd name="connsiteX2" fmla="*/ 926057 w 2791358"/>
              <a:gd name="connsiteY2" fmla="*/ 1390588 h 1413028"/>
              <a:gd name="connsiteX3" fmla="*/ 1408429 w 2791358"/>
              <a:gd name="connsiteY3" fmla="*/ 17494 h 1413028"/>
              <a:gd name="connsiteX4" fmla="*/ 1891092 w 2791358"/>
              <a:gd name="connsiteY4" fmla="*/ 1402463 h 1413028"/>
              <a:gd name="connsiteX5" fmla="*/ 1378194 w 2791358"/>
              <a:gd name="connsiteY5" fmla="*/ 283123 h 1413028"/>
              <a:gd name="connsiteX6" fmla="*/ 1698828 w 2791358"/>
              <a:gd name="connsiteY6" fmla="*/ 1197523 h 1413028"/>
              <a:gd name="connsiteX7" fmla="*/ 1960085 w 2791358"/>
              <a:gd name="connsiteY7" fmla="*/ 223746 h 1413028"/>
              <a:gd name="connsiteX8" fmla="*/ 2245093 w 2791358"/>
              <a:gd name="connsiteY8" fmla="*/ 1185648 h 1413028"/>
              <a:gd name="connsiteX9" fmla="*/ 2446973 w 2791358"/>
              <a:gd name="connsiteY9" fmla="*/ 235622 h 1413028"/>
              <a:gd name="connsiteX10" fmla="*/ 2791358 w 2791358"/>
              <a:gd name="connsiteY10" fmla="*/ 1197523 h 1413028"/>
              <a:gd name="connsiteX0" fmla="*/ 0 w 2791358"/>
              <a:gd name="connsiteY0" fmla="*/ 1413028 h 1413028"/>
              <a:gd name="connsiteX1" fmla="*/ 473412 w 2791358"/>
              <a:gd name="connsiteY1" fmla="*/ 8 h 1413028"/>
              <a:gd name="connsiteX2" fmla="*/ 926057 w 2791358"/>
              <a:gd name="connsiteY2" fmla="*/ 1390588 h 1413028"/>
              <a:gd name="connsiteX3" fmla="*/ 1408429 w 2791358"/>
              <a:gd name="connsiteY3" fmla="*/ 17494 h 1413028"/>
              <a:gd name="connsiteX4" fmla="*/ 1891092 w 2791358"/>
              <a:gd name="connsiteY4" fmla="*/ 1402463 h 1413028"/>
              <a:gd name="connsiteX5" fmla="*/ 2354302 w 2791358"/>
              <a:gd name="connsiteY5" fmla="*/ 8242 h 1413028"/>
              <a:gd name="connsiteX6" fmla="*/ 1698828 w 2791358"/>
              <a:gd name="connsiteY6" fmla="*/ 1197523 h 1413028"/>
              <a:gd name="connsiteX7" fmla="*/ 1960085 w 2791358"/>
              <a:gd name="connsiteY7" fmla="*/ 223746 h 1413028"/>
              <a:gd name="connsiteX8" fmla="*/ 2245093 w 2791358"/>
              <a:gd name="connsiteY8" fmla="*/ 1185648 h 1413028"/>
              <a:gd name="connsiteX9" fmla="*/ 2446973 w 2791358"/>
              <a:gd name="connsiteY9" fmla="*/ 235622 h 1413028"/>
              <a:gd name="connsiteX10" fmla="*/ 2791358 w 2791358"/>
              <a:gd name="connsiteY10" fmla="*/ 1197523 h 1413028"/>
              <a:gd name="connsiteX0" fmla="*/ 0 w 2867126"/>
              <a:gd name="connsiteY0" fmla="*/ 1413028 h 1417102"/>
              <a:gd name="connsiteX1" fmla="*/ 473412 w 2867126"/>
              <a:gd name="connsiteY1" fmla="*/ 8 h 1417102"/>
              <a:gd name="connsiteX2" fmla="*/ 926057 w 2867126"/>
              <a:gd name="connsiteY2" fmla="*/ 1390588 h 1417102"/>
              <a:gd name="connsiteX3" fmla="*/ 1408429 w 2867126"/>
              <a:gd name="connsiteY3" fmla="*/ 17494 h 1417102"/>
              <a:gd name="connsiteX4" fmla="*/ 1891092 w 2867126"/>
              <a:gd name="connsiteY4" fmla="*/ 1402463 h 1417102"/>
              <a:gd name="connsiteX5" fmla="*/ 2354302 w 2867126"/>
              <a:gd name="connsiteY5" fmla="*/ 8242 h 1417102"/>
              <a:gd name="connsiteX6" fmla="*/ 2860060 w 2867126"/>
              <a:gd name="connsiteY6" fmla="*/ 1416306 h 1417102"/>
              <a:gd name="connsiteX7" fmla="*/ 1960085 w 2867126"/>
              <a:gd name="connsiteY7" fmla="*/ 223746 h 1417102"/>
              <a:gd name="connsiteX8" fmla="*/ 2245093 w 2867126"/>
              <a:gd name="connsiteY8" fmla="*/ 1185648 h 1417102"/>
              <a:gd name="connsiteX9" fmla="*/ 2446973 w 2867126"/>
              <a:gd name="connsiteY9" fmla="*/ 235622 h 1417102"/>
              <a:gd name="connsiteX10" fmla="*/ 2791358 w 2867126"/>
              <a:gd name="connsiteY10" fmla="*/ 1197523 h 1417102"/>
              <a:gd name="connsiteX0" fmla="*/ 0 w 3317918"/>
              <a:gd name="connsiteY0" fmla="*/ 1413028 h 1416306"/>
              <a:gd name="connsiteX1" fmla="*/ 473412 w 3317918"/>
              <a:gd name="connsiteY1" fmla="*/ 8 h 1416306"/>
              <a:gd name="connsiteX2" fmla="*/ 926057 w 3317918"/>
              <a:gd name="connsiteY2" fmla="*/ 1390588 h 1416306"/>
              <a:gd name="connsiteX3" fmla="*/ 1408429 w 3317918"/>
              <a:gd name="connsiteY3" fmla="*/ 17494 h 1416306"/>
              <a:gd name="connsiteX4" fmla="*/ 1891092 w 3317918"/>
              <a:gd name="connsiteY4" fmla="*/ 1402463 h 1416306"/>
              <a:gd name="connsiteX5" fmla="*/ 2354302 w 3317918"/>
              <a:gd name="connsiteY5" fmla="*/ 8242 h 1416306"/>
              <a:gd name="connsiteX6" fmla="*/ 2860060 w 3317918"/>
              <a:gd name="connsiteY6" fmla="*/ 1416306 h 1416306"/>
              <a:gd name="connsiteX7" fmla="*/ 3300831 w 3317918"/>
              <a:gd name="connsiteY7" fmla="*/ 10573 h 1416306"/>
              <a:gd name="connsiteX8" fmla="*/ 2245093 w 3317918"/>
              <a:gd name="connsiteY8" fmla="*/ 1185648 h 1416306"/>
              <a:gd name="connsiteX9" fmla="*/ 2446973 w 3317918"/>
              <a:gd name="connsiteY9" fmla="*/ 235622 h 1416306"/>
              <a:gd name="connsiteX10" fmla="*/ 2791358 w 3317918"/>
              <a:gd name="connsiteY10" fmla="*/ 1197523 h 1416306"/>
              <a:gd name="connsiteX0" fmla="*/ 0 w 3814080"/>
              <a:gd name="connsiteY0" fmla="*/ 1413028 h 1416306"/>
              <a:gd name="connsiteX1" fmla="*/ 473412 w 3814080"/>
              <a:gd name="connsiteY1" fmla="*/ 8 h 1416306"/>
              <a:gd name="connsiteX2" fmla="*/ 926057 w 3814080"/>
              <a:gd name="connsiteY2" fmla="*/ 1390588 h 1416306"/>
              <a:gd name="connsiteX3" fmla="*/ 1408429 w 3814080"/>
              <a:gd name="connsiteY3" fmla="*/ 17494 h 1416306"/>
              <a:gd name="connsiteX4" fmla="*/ 1891092 w 3814080"/>
              <a:gd name="connsiteY4" fmla="*/ 1402463 h 1416306"/>
              <a:gd name="connsiteX5" fmla="*/ 2354302 w 3814080"/>
              <a:gd name="connsiteY5" fmla="*/ 8242 h 1416306"/>
              <a:gd name="connsiteX6" fmla="*/ 2860060 w 3814080"/>
              <a:gd name="connsiteY6" fmla="*/ 1416306 h 1416306"/>
              <a:gd name="connsiteX7" fmla="*/ 3300831 w 3814080"/>
              <a:gd name="connsiteY7" fmla="*/ 10573 h 1416306"/>
              <a:gd name="connsiteX8" fmla="*/ 3787793 w 3814080"/>
              <a:gd name="connsiteY8" fmla="*/ 1387601 h 1416306"/>
              <a:gd name="connsiteX9" fmla="*/ 2446973 w 3814080"/>
              <a:gd name="connsiteY9" fmla="*/ 235622 h 1416306"/>
              <a:gd name="connsiteX10" fmla="*/ 2791358 w 3814080"/>
              <a:gd name="connsiteY10" fmla="*/ 1197523 h 1416306"/>
              <a:gd name="connsiteX0" fmla="*/ 0 w 4280671"/>
              <a:gd name="connsiteY0" fmla="*/ 1413028 h 1416306"/>
              <a:gd name="connsiteX1" fmla="*/ 473412 w 4280671"/>
              <a:gd name="connsiteY1" fmla="*/ 8 h 1416306"/>
              <a:gd name="connsiteX2" fmla="*/ 926057 w 4280671"/>
              <a:gd name="connsiteY2" fmla="*/ 1390588 h 1416306"/>
              <a:gd name="connsiteX3" fmla="*/ 1408429 w 4280671"/>
              <a:gd name="connsiteY3" fmla="*/ 17494 h 1416306"/>
              <a:gd name="connsiteX4" fmla="*/ 1891092 w 4280671"/>
              <a:gd name="connsiteY4" fmla="*/ 1402463 h 1416306"/>
              <a:gd name="connsiteX5" fmla="*/ 2354302 w 4280671"/>
              <a:gd name="connsiteY5" fmla="*/ 8242 h 1416306"/>
              <a:gd name="connsiteX6" fmla="*/ 2860060 w 4280671"/>
              <a:gd name="connsiteY6" fmla="*/ 1416306 h 1416306"/>
              <a:gd name="connsiteX7" fmla="*/ 3300831 w 4280671"/>
              <a:gd name="connsiteY7" fmla="*/ 10573 h 1416306"/>
              <a:gd name="connsiteX8" fmla="*/ 3787793 w 4280671"/>
              <a:gd name="connsiteY8" fmla="*/ 1387601 h 1416306"/>
              <a:gd name="connsiteX9" fmla="*/ 4245437 w 4280671"/>
              <a:gd name="connsiteY9" fmla="*/ 18940 h 1416306"/>
              <a:gd name="connsiteX10" fmla="*/ 2791358 w 4280671"/>
              <a:gd name="connsiteY10" fmla="*/ 1197523 h 1416306"/>
              <a:gd name="connsiteX0" fmla="*/ 0 w 4754501"/>
              <a:gd name="connsiteY0" fmla="*/ 1413028 h 1427206"/>
              <a:gd name="connsiteX1" fmla="*/ 473412 w 4754501"/>
              <a:gd name="connsiteY1" fmla="*/ 8 h 1427206"/>
              <a:gd name="connsiteX2" fmla="*/ 926057 w 4754501"/>
              <a:gd name="connsiteY2" fmla="*/ 1390588 h 1427206"/>
              <a:gd name="connsiteX3" fmla="*/ 1408429 w 4754501"/>
              <a:gd name="connsiteY3" fmla="*/ 17494 h 1427206"/>
              <a:gd name="connsiteX4" fmla="*/ 1891092 w 4754501"/>
              <a:gd name="connsiteY4" fmla="*/ 1402463 h 1427206"/>
              <a:gd name="connsiteX5" fmla="*/ 2354302 w 4754501"/>
              <a:gd name="connsiteY5" fmla="*/ 8242 h 1427206"/>
              <a:gd name="connsiteX6" fmla="*/ 2860060 w 4754501"/>
              <a:gd name="connsiteY6" fmla="*/ 1416306 h 1427206"/>
              <a:gd name="connsiteX7" fmla="*/ 3300831 w 4754501"/>
              <a:gd name="connsiteY7" fmla="*/ 10573 h 1427206"/>
              <a:gd name="connsiteX8" fmla="*/ 3787793 w 4754501"/>
              <a:gd name="connsiteY8" fmla="*/ 1387601 h 1427206"/>
              <a:gd name="connsiteX9" fmla="*/ 4245437 w 4754501"/>
              <a:gd name="connsiteY9" fmla="*/ 18940 h 1427206"/>
              <a:gd name="connsiteX10" fmla="*/ 4754501 w 4754501"/>
              <a:gd name="connsiteY10" fmla="*/ 1427206 h 1427206"/>
              <a:gd name="connsiteX0" fmla="*/ 0 w 4754501"/>
              <a:gd name="connsiteY0" fmla="*/ 1413028 h 1427206"/>
              <a:gd name="connsiteX1" fmla="*/ 473412 w 4754501"/>
              <a:gd name="connsiteY1" fmla="*/ 8 h 1427206"/>
              <a:gd name="connsiteX2" fmla="*/ 926057 w 4754501"/>
              <a:gd name="connsiteY2" fmla="*/ 1390588 h 1427206"/>
              <a:gd name="connsiteX3" fmla="*/ 1408429 w 4754501"/>
              <a:gd name="connsiteY3" fmla="*/ 17494 h 1427206"/>
              <a:gd name="connsiteX4" fmla="*/ 1891092 w 4754501"/>
              <a:gd name="connsiteY4" fmla="*/ 1402463 h 1427206"/>
              <a:gd name="connsiteX5" fmla="*/ 2354302 w 4754501"/>
              <a:gd name="connsiteY5" fmla="*/ 8242 h 1427206"/>
              <a:gd name="connsiteX6" fmla="*/ 2860060 w 4754501"/>
              <a:gd name="connsiteY6" fmla="*/ 1416306 h 1427206"/>
              <a:gd name="connsiteX7" fmla="*/ 3300831 w 4754501"/>
              <a:gd name="connsiteY7" fmla="*/ 10573 h 1427206"/>
              <a:gd name="connsiteX8" fmla="*/ 3800794 w 4754501"/>
              <a:gd name="connsiteY8" fmla="*/ 1413603 h 1427206"/>
              <a:gd name="connsiteX9" fmla="*/ 4245437 w 4754501"/>
              <a:gd name="connsiteY9" fmla="*/ 18940 h 1427206"/>
              <a:gd name="connsiteX10" fmla="*/ 4754501 w 4754501"/>
              <a:gd name="connsiteY10" fmla="*/ 1427206 h 1427206"/>
              <a:gd name="connsiteX0" fmla="*/ 0 w 4754501"/>
              <a:gd name="connsiteY0" fmla="*/ 1413028 h 1427206"/>
              <a:gd name="connsiteX1" fmla="*/ 473412 w 4754501"/>
              <a:gd name="connsiteY1" fmla="*/ 8 h 1427206"/>
              <a:gd name="connsiteX2" fmla="*/ 926057 w 4754501"/>
              <a:gd name="connsiteY2" fmla="*/ 1390588 h 1427206"/>
              <a:gd name="connsiteX3" fmla="*/ 1408429 w 4754501"/>
              <a:gd name="connsiteY3" fmla="*/ 17494 h 1427206"/>
              <a:gd name="connsiteX4" fmla="*/ 1891092 w 4754501"/>
              <a:gd name="connsiteY4" fmla="*/ 1402463 h 1427206"/>
              <a:gd name="connsiteX5" fmla="*/ 2354302 w 4754501"/>
              <a:gd name="connsiteY5" fmla="*/ 8242 h 1427206"/>
              <a:gd name="connsiteX6" fmla="*/ 2860060 w 4754501"/>
              <a:gd name="connsiteY6" fmla="*/ 1416306 h 1427206"/>
              <a:gd name="connsiteX7" fmla="*/ 3300831 w 4754501"/>
              <a:gd name="connsiteY7" fmla="*/ 10573 h 1427206"/>
              <a:gd name="connsiteX8" fmla="*/ 3800794 w 4754501"/>
              <a:gd name="connsiteY8" fmla="*/ 1413603 h 1427206"/>
              <a:gd name="connsiteX9" fmla="*/ 4262771 w 4754501"/>
              <a:gd name="connsiteY9" fmla="*/ 10273 h 1427206"/>
              <a:gd name="connsiteX10" fmla="*/ 4754501 w 4754501"/>
              <a:gd name="connsiteY10" fmla="*/ 1427206 h 1427206"/>
              <a:gd name="connsiteX0" fmla="*/ 0 w 4754501"/>
              <a:gd name="connsiteY0" fmla="*/ 1413028 h 1427206"/>
              <a:gd name="connsiteX1" fmla="*/ 473412 w 4754501"/>
              <a:gd name="connsiteY1" fmla="*/ 8 h 1427206"/>
              <a:gd name="connsiteX2" fmla="*/ 926057 w 4754501"/>
              <a:gd name="connsiteY2" fmla="*/ 1390588 h 1427206"/>
              <a:gd name="connsiteX3" fmla="*/ 1408429 w 4754501"/>
              <a:gd name="connsiteY3" fmla="*/ 17494 h 1427206"/>
              <a:gd name="connsiteX4" fmla="*/ 1891092 w 4754501"/>
              <a:gd name="connsiteY4" fmla="*/ 1402463 h 1427206"/>
              <a:gd name="connsiteX5" fmla="*/ 2354302 w 4754501"/>
              <a:gd name="connsiteY5" fmla="*/ 8242 h 1427206"/>
              <a:gd name="connsiteX6" fmla="*/ 2860060 w 4754501"/>
              <a:gd name="connsiteY6" fmla="*/ 1416306 h 1427206"/>
              <a:gd name="connsiteX7" fmla="*/ 3344168 w 4754501"/>
              <a:gd name="connsiteY7" fmla="*/ 19240 h 1427206"/>
              <a:gd name="connsiteX8" fmla="*/ 3800794 w 4754501"/>
              <a:gd name="connsiteY8" fmla="*/ 1413603 h 1427206"/>
              <a:gd name="connsiteX9" fmla="*/ 4262771 w 4754501"/>
              <a:gd name="connsiteY9" fmla="*/ 10273 h 1427206"/>
              <a:gd name="connsiteX10" fmla="*/ 4754501 w 4754501"/>
              <a:gd name="connsiteY10" fmla="*/ 1427206 h 1427206"/>
              <a:gd name="connsiteX0" fmla="*/ 0 w 4754501"/>
              <a:gd name="connsiteY0" fmla="*/ 1413028 h 1427206"/>
              <a:gd name="connsiteX1" fmla="*/ 473412 w 4754501"/>
              <a:gd name="connsiteY1" fmla="*/ 8 h 1427206"/>
              <a:gd name="connsiteX2" fmla="*/ 926057 w 4754501"/>
              <a:gd name="connsiteY2" fmla="*/ 1390588 h 1427206"/>
              <a:gd name="connsiteX3" fmla="*/ 1408429 w 4754501"/>
              <a:gd name="connsiteY3" fmla="*/ 17494 h 1427206"/>
              <a:gd name="connsiteX4" fmla="*/ 1891092 w 4754501"/>
              <a:gd name="connsiteY4" fmla="*/ 1402463 h 1427206"/>
              <a:gd name="connsiteX5" fmla="*/ 2354302 w 4754501"/>
              <a:gd name="connsiteY5" fmla="*/ 8242 h 1427206"/>
              <a:gd name="connsiteX6" fmla="*/ 2851393 w 4754501"/>
              <a:gd name="connsiteY6" fmla="*/ 1403305 h 1427206"/>
              <a:gd name="connsiteX7" fmla="*/ 3344168 w 4754501"/>
              <a:gd name="connsiteY7" fmla="*/ 19240 h 1427206"/>
              <a:gd name="connsiteX8" fmla="*/ 3800794 w 4754501"/>
              <a:gd name="connsiteY8" fmla="*/ 1413603 h 1427206"/>
              <a:gd name="connsiteX9" fmla="*/ 4262771 w 4754501"/>
              <a:gd name="connsiteY9" fmla="*/ 10273 h 1427206"/>
              <a:gd name="connsiteX10" fmla="*/ 4754501 w 4754501"/>
              <a:gd name="connsiteY10" fmla="*/ 1427206 h 1427206"/>
              <a:gd name="connsiteX0" fmla="*/ 0 w 4754501"/>
              <a:gd name="connsiteY0" fmla="*/ 1413028 h 1427206"/>
              <a:gd name="connsiteX1" fmla="*/ 473412 w 4754501"/>
              <a:gd name="connsiteY1" fmla="*/ 8 h 1427206"/>
              <a:gd name="connsiteX2" fmla="*/ 926057 w 4754501"/>
              <a:gd name="connsiteY2" fmla="*/ 1390588 h 1427206"/>
              <a:gd name="connsiteX3" fmla="*/ 1408429 w 4754501"/>
              <a:gd name="connsiteY3" fmla="*/ 17494 h 1427206"/>
              <a:gd name="connsiteX4" fmla="*/ 1891092 w 4754501"/>
              <a:gd name="connsiteY4" fmla="*/ 1402463 h 1427206"/>
              <a:gd name="connsiteX5" fmla="*/ 2384638 w 4754501"/>
              <a:gd name="connsiteY5" fmla="*/ 8242 h 1427206"/>
              <a:gd name="connsiteX6" fmla="*/ 2851393 w 4754501"/>
              <a:gd name="connsiteY6" fmla="*/ 1403305 h 1427206"/>
              <a:gd name="connsiteX7" fmla="*/ 3344168 w 4754501"/>
              <a:gd name="connsiteY7" fmla="*/ 19240 h 1427206"/>
              <a:gd name="connsiteX8" fmla="*/ 3800794 w 4754501"/>
              <a:gd name="connsiteY8" fmla="*/ 1413603 h 1427206"/>
              <a:gd name="connsiteX9" fmla="*/ 4262771 w 4754501"/>
              <a:gd name="connsiteY9" fmla="*/ 10273 h 1427206"/>
              <a:gd name="connsiteX10" fmla="*/ 4754501 w 4754501"/>
              <a:gd name="connsiteY10" fmla="*/ 1427206 h 1427206"/>
              <a:gd name="connsiteX0" fmla="*/ 0 w 4754501"/>
              <a:gd name="connsiteY0" fmla="*/ 1413028 h 1427206"/>
              <a:gd name="connsiteX1" fmla="*/ 473412 w 4754501"/>
              <a:gd name="connsiteY1" fmla="*/ 8 h 1427206"/>
              <a:gd name="connsiteX2" fmla="*/ 926057 w 4754501"/>
              <a:gd name="connsiteY2" fmla="*/ 1390588 h 1427206"/>
              <a:gd name="connsiteX3" fmla="*/ 1408429 w 4754501"/>
              <a:gd name="connsiteY3" fmla="*/ 17494 h 1427206"/>
              <a:gd name="connsiteX4" fmla="*/ 1908426 w 4754501"/>
              <a:gd name="connsiteY4" fmla="*/ 1411130 h 1427206"/>
              <a:gd name="connsiteX5" fmla="*/ 2384638 w 4754501"/>
              <a:gd name="connsiteY5" fmla="*/ 8242 h 1427206"/>
              <a:gd name="connsiteX6" fmla="*/ 2851393 w 4754501"/>
              <a:gd name="connsiteY6" fmla="*/ 1403305 h 1427206"/>
              <a:gd name="connsiteX7" fmla="*/ 3344168 w 4754501"/>
              <a:gd name="connsiteY7" fmla="*/ 19240 h 1427206"/>
              <a:gd name="connsiteX8" fmla="*/ 3800794 w 4754501"/>
              <a:gd name="connsiteY8" fmla="*/ 1413603 h 1427206"/>
              <a:gd name="connsiteX9" fmla="*/ 4262771 w 4754501"/>
              <a:gd name="connsiteY9" fmla="*/ 10273 h 1427206"/>
              <a:gd name="connsiteX10" fmla="*/ 4754501 w 4754501"/>
              <a:gd name="connsiteY10" fmla="*/ 1427206 h 1427206"/>
              <a:gd name="connsiteX0" fmla="*/ 0 w 4754501"/>
              <a:gd name="connsiteY0" fmla="*/ 1413028 h 1427206"/>
              <a:gd name="connsiteX1" fmla="*/ 473412 w 4754501"/>
              <a:gd name="connsiteY1" fmla="*/ 8 h 1427206"/>
              <a:gd name="connsiteX2" fmla="*/ 926057 w 4754501"/>
              <a:gd name="connsiteY2" fmla="*/ 1390588 h 1427206"/>
              <a:gd name="connsiteX3" fmla="*/ 1430097 w 4754501"/>
              <a:gd name="connsiteY3" fmla="*/ 21827 h 1427206"/>
              <a:gd name="connsiteX4" fmla="*/ 1908426 w 4754501"/>
              <a:gd name="connsiteY4" fmla="*/ 1411130 h 1427206"/>
              <a:gd name="connsiteX5" fmla="*/ 2384638 w 4754501"/>
              <a:gd name="connsiteY5" fmla="*/ 8242 h 1427206"/>
              <a:gd name="connsiteX6" fmla="*/ 2851393 w 4754501"/>
              <a:gd name="connsiteY6" fmla="*/ 1403305 h 1427206"/>
              <a:gd name="connsiteX7" fmla="*/ 3344168 w 4754501"/>
              <a:gd name="connsiteY7" fmla="*/ 19240 h 1427206"/>
              <a:gd name="connsiteX8" fmla="*/ 3800794 w 4754501"/>
              <a:gd name="connsiteY8" fmla="*/ 1413603 h 1427206"/>
              <a:gd name="connsiteX9" fmla="*/ 4262771 w 4754501"/>
              <a:gd name="connsiteY9" fmla="*/ 10273 h 1427206"/>
              <a:gd name="connsiteX10" fmla="*/ 4754501 w 4754501"/>
              <a:gd name="connsiteY10" fmla="*/ 1427206 h 1427206"/>
              <a:gd name="connsiteX0" fmla="*/ 0 w 4754501"/>
              <a:gd name="connsiteY0" fmla="*/ 1413021 h 1427199"/>
              <a:gd name="connsiteX1" fmla="*/ 473412 w 4754501"/>
              <a:gd name="connsiteY1" fmla="*/ 1 h 1427199"/>
              <a:gd name="connsiteX2" fmla="*/ 960726 w 4754501"/>
              <a:gd name="connsiteY2" fmla="*/ 1407916 h 1427199"/>
              <a:gd name="connsiteX3" fmla="*/ 1430097 w 4754501"/>
              <a:gd name="connsiteY3" fmla="*/ 21820 h 1427199"/>
              <a:gd name="connsiteX4" fmla="*/ 1908426 w 4754501"/>
              <a:gd name="connsiteY4" fmla="*/ 1411123 h 1427199"/>
              <a:gd name="connsiteX5" fmla="*/ 2384638 w 4754501"/>
              <a:gd name="connsiteY5" fmla="*/ 8235 h 1427199"/>
              <a:gd name="connsiteX6" fmla="*/ 2851393 w 4754501"/>
              <a:gd name="connsiteY6" fmla="*/ 1403298 h 1427199"/>
              <a:gd name="connsiteX7" fmla="*/ 3344168 w 4754501"/>
              <a:gd name="connsiteY7" fmla="*/ 19233 h 1427199"/>
              <a:gd name="connsiteX8" fmla="*/ 3800794 w 4754501"/>
              <a:gd name="connsiteY8" fmla="*/ 1413596 h 1427199"/>
              <a:gd name="connsiteX9" fmla="*/ 4262771 w 4754501"/>
              <a:gd name="connsiteY9" fmla="*/ 10266 h 1427199"/>
              <a:gd name="connsiteX10" fmla="*/ 4754501 w 4754501"/>
              <a:gd name="connsiteY10" fmla="*/ 1427199 h 1427199"/>
              <a:gd name="connsiteX0" fmla="*/ 0 w 4754501"/>
              <a:gd name="connsiteY0" fmla="*/ 1413021 h 1427199"/>
              <a:gd name="connsiteX1" fmla="*/ 473412 w 4754501"/>
              <a:gd name="connsiteY1" fmla="*/ 1 h 1427199"/>
              <a:gd name="connsiteX2" fmla="*/ 960726 w 4754501"/>
              <a:gd name="connsiteY2" fmla="*/ 1407916 h 1427199"/>
              <a:gd name="connsiteX3" fmla="*/ 1430097 w 4754501"/>
              <a:gd name="connsiteY3" fmla="*/ 21820 h 1427199"/>
              <a:gd name="connsiteX4" fmla="*/ 1908426 w 4754501"/>
              <a:gd name="connsiteY4" fmla="*/ 1411123 h 1427199"/>
              <a:gd name="connsiteX5" fmla="*/ 2384638 w 4754501"/>
              <a:gd name="connsiteY5" fmla="*/ 8235 h 1427199"/>
              <a:gd name="connsiteX6" fmla="*/ 2851393 w 4754501"/>
              <a:gd name="connsiteY6" fmla="*/ 1403298 h 1427199"/>
              <a:gd name="connsiteX7" fmla="*/ 3318166 w 4754501"/>
              <a:gd name="connsiteY7" fmla="*/ 14899 h 1427199"/>
              <a:gd name="connsiteX8" fmla="*/ 3800794 w 4754501"/>
              <a:gd name="connsiteY8" fmla="*/ 1413596 h 1427199"/>
              <a:gd name="connsiteX9" fmla="*/ 4262771 w 4754501"/>
              <a:gd name="connsiteY9" fmla="*/ 10266 h 1427199"/>
              <a:gd name="connsiteX10" fmla="*/ 4754501 w 4754501"/>
              <a:gd name="connsiteY10" fmla="*/ 1427199 h 1427199"/>
              <a:gd name="connsiteX0" fmla="*/ 0 w 4754501"/>
              <a:gd name="connsiteY0" fmla="*/ 1413021 h 1427199"/>
              <a:gd name="connsiteX1" fmla="*/ 473412 w 4754501"/>
              <a:gd name="connsiteY1" fmla="*/ 1 h 1427199"/>
              <a:gd name="connsiteX2" fmla="*/ 960726 w 4754501"/>
              <a:gd name="connsiteY2" fmla="*/ 1407916 h 1427199"/>
              <a:gd name="connsiteX3" fmla="*/ 1430097 w 4754501"/>
              <a:gd name="connsiteY3" fmla="*/ 21820 h 1427199"/>
              <a:gd name="connsiteX4" fmla="*/ 1908426 w 4754501"/>
              <a:gd name="connsiteY4" fmla="*/ 1411123 h 1427199"/>
              <a:gd name="connsiteX5" fmla="*/ 2380305 w 4754501"/>
              <a:gd name="connsiteY5" fmla="*/ 12568 h 1427199"/>
              <a:gd name="connsiteX6" fmla="*/ 2851393 w 4754501"/>
              <a:gd name="connsiteY6" fmla="*/ 1403298 h 1427199"/>
              <a:gd name="connsiteX7" fmla="*/ 3318166 w 4754501"/>
              <a:gd name="connsiteY7" fmla="*/ 14899 h 1427199"/>
              <a:gd name="connsiteX8" fmla="*/ 3800794 w 4754501"/>
              <a:gd name="connsiteY8" fmla="*/ 1413596 h 1427199"/>
              <a:gd name="connsiteX9" fmla="*/ 4262771 w 4754501"/>
              <a:gd name="connsiteY9" fmla="*/ 10266 h 1427199"/>
              <a:gd name="connsiteX10" fmla="*/ 4754501 w 4754501"/>
              <a:gd name="connsiteY10" fmla="*/ 1427199 h 1427199"/>
              <a:gd name="connsiteX0" fmla="*/ 0 w 4754501"/>
              <a:gd name="connsiteY0" fmla="*/ 1413021 h 1427199"/>
              <a:gd name="connsiteX1" fmla="*/ 473412 w 4754501"/>
              <a:gd name="connsiteY1" fmla="*/ 1 h 1427199"/>
              <a:gd name="connsiteX2" fmla="*/ 960726 w 4754501"/>
              <a:gd name="connsiteY2" fmla="*/ 1407916 h 1427199"/>
              <a:gd name="connsiteX3" fmla="*/ 1408429 w 4754501"/>
              <a:gd name="connsiteY3" fmla="*/ 13153 h 1427199"/>
              <a:gd name="connsiteX4" fmla="*/ 1908426 w 4754501"/>
              <a:gd name="connsiteY4" fmla="*/ 1411123 h 1427199"/>
              <a:gd name="connsiteX5" fmla="*/ 2380305 w 4754501"/>
              <a:gd name="connsiteY5" fmla="*/ 12568 h 1427199"/>
              <a:gd name="connsiteX6" fmla="*/ 2851393 w 4754501"/>
              <a:gd name="connsiteY6" fmla="*/ 1403298 h 1427199"/>
              <a:gd name="connsiteX7" fmla="*/ 3318166 w 4754501"/>
              <a:gd name="connsiteY7" fmla="*/ 14899 h 1427199"/>
              <a:gd name="connsiteX8" fmla="*/ 3800794 w 4754501"/>
              <a:gd name="connsiteY8" fmla="*/ 1413596 h 1427199"/>
              <a:gd name="connsiteX9" fmla="*/ 4262771 w 4754501"/>
              <a:gd name="connsiteY9" fmla="*/ 10266 h 1427199"/>
              <a:gd name="connsiteX10" fmla="*/ 4754501 w 4754501"/>
              <a:gd name="connsiteY10" fmla="*/ 1427199 h 1427199"/>
              <a:gd name="connsiteX0" fmla="*/ 0 w 4754501"/>
              <a:gd name="connsiteY0" fmla="*/ 1413021 h 1427199"/>
              <a:gd name="connsiteX1" fmla="*/ 473412 w 4754501"/>
              <a:gd name="connsiteY1" fmla="*/ 1 h 1427199"/>
              <a:gd name="connsiteX2" fmla="*/ 960726 w 4754501"/>
              <a:gd name="connsiteY2" fmla="*/ 1407916 h 1427199"/>
              <a:gd name="connsiteX3" fmla="*/ 1430098 w 4754501"/>
              <a:gd name="connsiteY3" fmla="*/ 13153 h 1427199"/>
              <a:gd name="connsiteX4" fmla="*/ 1908426 w 4754501"/>
              <a:gd name="connsiteY4" fmla="*/ 1411123 h 1427199"/>
              <a:gd name="connsiteX5" fmla="*/ 2380305 w 4754501"/>
              <a:gd name="connsiteY5" fmla="*/ 12568 h 1427199"/>
              <a:gd name="connsiteX6" fmla="*/ 2851393 w 4754501"/>
              <a:gd name="connsiteY6" fmla="*/ 1403298 h 1427199"/>
              <a:gd name="connsiteX7" fmla="*/ 3318166 w 4754501"/>
              <a:gd name="connsiteY7" fmla="*/ 14899 h 1427199"/>
              <a:gd name="connsiteX8" fmla="*/ 3800794 w 4754501"/>
              <a:gd name="connsiteY8" fmla="*/ 1413596 h 1427199"/>
              <a:gd name="connsiteX9" fmla="*/ 4262771 w 4754501"/>
              <a:gd name="connsiteY9" fmla="*/ 10266 h 1427199"/>
              <a:gd name="connsiteX10" fmla="*/ 4754501 w 4754501"/>
              <a:gd name="connsiteY10" fmla="*/ 1427199 h 1427199"/>
              <a:gd name="connsiteX0" fmla="*/ 0 w 4262771"/>
              <a:gd name="connsiteY0" fmla="*/ 1413021 h 1413597"/>
              <a:gd name="connsiteX1" fmla="*/ 473412 w 4262771"/>
              <a:gd name="connsiteY1" fmla="*/ 1 h 1413597"/>
              <a:gd name="connsiteX2" fmla="*/ 960726 w 4262771"/>
              <a:gd name="connsiteY2" fmla="*/ 1407916 h 1413597"/>
              <a:gd name="connsiteX3" fmla="*/ 1430098 w 4262771"/>
              <a:gd name="connsiteY3" fmla="*/ 13153 h 1413597"/>
              <a:gd name="connsiteX4" fmla="*/ 1908426 w 4262771"/>
              <a:gd name="connsiteY4" fmla="*/ 1411123 h 1413597"/>
              <a:gd name="connsiteX5" fmla="*/ 2380305 w 4262771"/>
              <a:gd name="connsiteY5" fmla="*/ 12568 h 1413597"/>
              <a:gd name="connsiteX6" fmla="*/ 2851393 w 4262771"/>
              <a:gd name="connsiteY6" fmla="*/ 1403298 h 1413597"/>
              <a:gd name="connsiteX7" fmla="*/ 3318166 w 4262771"/>
              <a:gd name="connsiteY7" fmla="*/ 14899 h 1413597"/>
              <a:gd name="connsiteX8" fmla="*/ 3800794 w 4262771"/>
              <a:gd name="connsiteY8" fmla="*/ 1413596 h 1413597"/>
              <a:gd name="connsiteX9" fmla="*/ 4262771 w 4262771"/>
              <a:gd name="connsiteY9" fmla="*/ 10266 h 1413597"/>
              <a:gd name="connsiteX0" fmla="*/ 0 w 3800794"/>
              <a:gd name="connsiteY0" fmla="*/ 1413021 h 1413597"/>
              <a:gd name="connsiteX1" fmla="*/ 473412 w 3800794"/>
              <a:gd name="connsiteY1" fmla="*/ 1 h 1413597"/>
              <a:gd name="connsiteX2" fmla="*/ 960726 w 3800794"/>
              <a:gd name="connsiteY2" fmla="*/ 1407916 h 1413597"/>
              <a:gd name="connsiteX3" fmla="*/ 1430098 w 3800794"/>
              <a:gd name="connsiteY3" fmla="*/ 13153 h 1413597"/>
              <a:gd name="connsiteX4" fmla="*/ 1908426 w 3800794"/>
              <a:gd name="connsiteY4" fmla="*/ 1411123 h 1413597"/>
              <a:gd name="connsiteX5" fmla="*/ 2380305 w 3800794"/>
              <a:gd name="connsiteY5" fmla="*/ 12568 h 1413597"/>
              <a:gd name="connsiteX6" fmla="*/ 2851393 w 3800794"/>
              <a:gd name="connsiteY6" fmla="*/ 1403298 h 1413597"/>
              <a:gd name="connsiteX7" fmla="*/ 3318166 w 3800794"/>
              <a:gd name="connsiteY7" fmla="*/ 14899 h 1413597"/>
              <a:gd name="connsiteX8" fmla="*/ 3800794 w 3800794"/>
              <a:gd name="connsiteY8" fmla="*/ 1413596 h 1413597"/>
              <a:gd name="connsiteX0" fmla="*/ 0 w 3327382"/>
              <a:gd name="connsiteY0" fmla="*/ 1 h 1413597"/>
              <a:gd name="connsiteX1" fmla="*/ 487314 w 3327382"/>
              <a:gd name="connsiteY1" fmla="*/ 1407916 h 1413597"/>
              <a:gd name="connsiteX2" fmla="*/ 956686 w 3327382"/>
              <a:gd name="connsiteY2" fmla="*/ 13153 h 1413597"/>
              <a:gd name="connsiteX3" fmla="*/ 1435014 w 3327382"/>
              <a:gd name="connsiteY3" fmla="*/ 1411123 h 1413597"/>
              <a:gd name="connsiteX4" fmla="*/ 1906893 w 3327382"/>
              <a:gd name="connsiteY4" fmla="*/ 12568 h 1413597"/>
              <a:gd name="connsiteX5" fmla="*/ 2377981 w 3327382"/>
              <a:gd name="connsiteY5" fmla="*/ 1403298 h 1413597"/>
              <a:gd name="connsiteX6" fmla="*/ 2844754 w 3327382"/>
              <a:gd name="connsiteY6" fmla="*/ 14899 h 1413597"/>
              <a:gd name="connsiteX7" fmla="*/ 3327382 w 3327382"/>
              <a:gd name="connsiteY7" fmla="*/ 1413596 h 1413597"/>
              <a:gd name="connsiteX0" fmla="*/ 0 w 2840068"/>
              <a:gd name="connsiteY0" fmla="*/ 1395349 h 1401030"/>
              <a:gd name="connsiteX1" fmla="*/ 469372 w 2840068"/>
              <a:gd name="connsiteY1" fmla="*/ 586 h 1401030"/>
              <a:gd name="connsiteX2" fmla="*/ 947700 w 2840068"/>
              <a:gd name="connsiteY2" fmla="*/ 1398556 h 1401030"/>
              <a:gd name="connsiteX3" fmla="*/ 1419579 w 2840068"/>
              <a:gd name="connsiteY3" fmla="*/ 1 h 1401030"/>
              <a:gd name="connsiteX4" fmla="*/ 1890667 w 2840068"/>
              <a:gd name="connsiteY4" fmla="*/ 1390731 h 1401030"/>
              <a:gd name="connsiteX5" fmla="*/ 2357440 w 2840068"/>
              <a:gd name="connsiteY5" fmla="*/ 2332 h 1401030"/>
              <a:gd name="connsiteX6" fmla="*/ 2840068 w 2840068"/>
              <a:gd name="connsiteY6" fmla="*/ 1401029 h 1401030"/>
              <a:gd name="connsiteX0" fmla="*/ 0 w 2840068"/>
              <a:gd name="connsiteY0" fmla="*/ 1402568 h 2142041"/>
              <a:gd name="connsiteX1" fmla="*/ 469372 w 2840068"/>
              <a:gd name="connsiteY1" fmla="*/ 7805 h 2142041"/>
              <a:gd name="connsiteX2" fmla="*/ 947700 w 2840068"/>
              <a:gd name="connsiteY2" fmla="*/ 2142040 h 2142041"/>
              <a:gd name="connsiteX3" fmla="*/ 1419579 w 2840068"/>
              <a:gd name="connsiteY3" fmla="*/ 7220 h 2142041"/>
              <a:gd name="connsiteX4" fmla="*/ 1890667 w 2840068"/>
              <a:gd name="connsiteY4" fmla="*/ 1397950 h 2142041"/>
              <a:gd name="connsiteX5" fmla="*/ 2357440 w 2840068"/>
              <a:gd name="connsiteY5" fmla="*/ 9551 h 2142041"/>
              <a:gd name="connsiteX6" fmla="*/ 2840068 w 2840068"/>
              <a:gd name="connsiteY6" fmla="*/ 1408248 h 2142041"/>
              <a:gd name="connsiteX0" fmla="*/ 0 w 2357440"/>
              <a:gd name="connsiteY0" fmla="*/ 1402570 h 2142041"/>
              <a:gd name="connsiteX1" fmla="*/ 469372 w 2357440"/>
              <a:gd name="connsiteY1" fmla="*/ 7807 h 2142041"/>
              <a:gd name="connsiteX2" fmla="*/ 947700 w 2357440"/>
              <a:gd name="connsiteY2" fmla="*/ 2142042 h 2142041"/>
              <a:gd name="connsiteX3" fmla="*/ 1419579 w 2357440"/>
              <a:gd name="connsiteY3" fmla="*/ 7222 h 2142041"/>
              <a:gd name="connsiteX4" fmla="*/ 1890667 w 2357440"/>
              <a:gd name="connsiteY4" fmla="*/ 1397952 h 2142041"/>
              <a:gd name="connsiteX5" fmla="*/ 2357440 w 2357440"/>
              <a:gd name="connsiteY5" fmla="*/ 9553 h 2142041"/>
              <a:gd name="connsiteX0" fmla="*/ 0 w 1890667"/>
              <a:gd name="connsiteY0" fmla="*/ 1402570 h 2142043"/>
              <a:gd name="connsiteX1" fmla="*/ 469372 w 1890667"/>
              <a:gd name="connsiteY1" fmla="*/ 7807 h 2142043"/>
              <a:gd name="connsiteX2" fmla="*/ 947700 w 1890667"/>
              <a:gd name="connsiteY2" fmla="*/ 2142042 h 2142043"/>
              <a:gd name="connsiteX3" fmla="*/ 1419579 w 1890667"/>
              <a:gd name="connsiteY3" fmla="*/ 7222 h 2142043"/>
              <a:gd name="connsiteX4" fmla="*/ 1890667 w 1890667"/>
              <a:gd name="connsiteY4" fmla="*/ 1397952 h 2142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0667" h="2142043">
                <a:moveTo>
                  <a:pt x="0" y="1402570"/>
                </a:moveTo>
                <a:cubicBezTo>
                  <a:pt x="159448" y="1404762"/>
                  <a:pt x="311422" y="-115438"/>
                  <a:pt x="469372" y="7807"/>
                </a:cubicBezTo>
                <a:cubicBezTo>
                  <a:pt x="627322" y="131052"/>
                  <a:pt x="789332" y="2142139"/>
                  <a:pt x="947700" y="2142042"/>
                </a:cubicBezTo>
                <a:cubicBezTo>
                  <a:pt x="1106068" y="2141945"/>
                  <a:pt x="1262418" y="131237"/>
                  <a:pt x="1419579" y="7222"/>
                </a:cubicBezTo>
                <a:cubicBezTo>
                  <a:pt x="1576740" y="-116793"/>
                  <a:pt x="1734357" y="1397564"/>
                  <a:pt x="1890667" y="1397952"/>
                </a:cubicBezTo>
              </a:path>
            </a:pathLst>
          </a:custGeom>
          <a:noFill/>
          <a:ln w="635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723900"/>
            <a:ext cx="7046913" cy="593725"/>
          </a:xfrm>
        </p:spPr>
        <p:txBody>
          <a:bodyPr/>
          <a:lstStyle/>
          <a:p>
            <a:r>
              <a:rPr lang="en-GB" altLang="en-US" sz="3200" dirty="0" smtClean="0"/>
              <a:t>Fringe visibility is a measure of coherence</a:t>
            </a:r>
            <a:endParaRPr lang="en-US" alt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128</a:t>
            </a:r>
            <a:endParaRPr lang="en-GB" sz="1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52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6546976" y="4810498"/>
            <a:ext cx="2597024" cy="9942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723900"/>
            <a:ext cx="7046913" cy="593725"/>
          </a:xfrm>
        </p:spPr>
        <p:txBody>
          <a:bodyPr/>
          <a:lstStyle/>
          <a:p>
            <a:r>
              <a:rPr lang="en-GB" altLang="en-US" sz="3200" dirty="0" smtClean="0"/>
              <a:t>Coherence time</a:t>
            </a:r>
            <a:endParaRPr lang="en-US" alt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129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866" y="476250"/>
            <a:ext cx="3588518" cy="564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03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6546976" y="4810498"/>
            <a:ext cx="2597024" cy="9942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723900"/>
            <a:ext cx="7046913" cy="593725"/>
          </a:xfrm>
        </p:spPr>
        <p:txBody>
          <a:bodyPr/>
          <a:lstStyle/>
          <a:p>
            <a:r>
              <a:rPr lang="en-GB" altLang="en-US" sz="3200" dirty="0" smtClean="0"/>
              <a:t>Coherence times and lengths</a:t>
            </a:r>
            <a:endParaRPr lang="en-US" alt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130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27" y="1850654"/>
            <a:ext cx="8615872" cy="333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6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6546976" y="4810498"/>
            <a:ext cx="2597024" cy="9942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723900"/>
            <a:ext cx="7046913" cy="593725"/>
          </a:xfrm>
        </p:spPr>
        <p:txBody>
          <a:bodyPr/>
          <a:lstStyle/>
          <a:p>
            <a:r>
              <a:rPr lang="en-GB" altLang="en-US" sz="3200" dirty="0" smtClean="0"/>
              <a:t>Michelson interferometer</a:t>
            </a:r>
            <a:endParaRPr lang="en-US" alt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130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43" y="1445378"/>
            <a:ext cx="3557114" cy="4419600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33900" y="1790700"/>
            <a:ext cx="4536059" cy="5937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 smtClean="0">
                <a:solidFill>
                  <a:srgbClr val="7030A0"/>
                </a:solidFill>
                <a:latin typeface="+mn-lt"/>
              </a:rPr>
              <a:t>Interference between a beam and a time-delayed version</a:t>
            </a:r>
            <a:endParaRPr lang="en-US" altLang="en-US" sz="3200" dirty="0">
              <a:solidFill>
                <a:srgbClr val="7030A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230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6546976" y="4810498"/>
            <a:ext cx="2597024" cy="9942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3575" y="104775"/>
            <a:ext cx="7046913" cy="593725"/>
          </a:xfrm>
        </p:spPr>
        <p:txBody>
          <a:bodyPr/>
          <a:lstStyle/>
          <a:p>
            <a:r>
              <a:rPr lang="en-GB" altLang="en-US" sz="3200" dirty="0" err="1" smtClean="0"/>
              <a:t>Interferograms</a:t>
            </a:r>
            <a:r>
              <a:rPr lang="en-GB" altLang="en-US" sz="3200" dirty="0" smtClean="0"/>
              <a:t> and spectra</a:t>
            </a:r>
            <a:endParaRPr lang="en-US" alt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131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25" y="808949"/>
            <a:ext cx="5734050" cy="515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14525" y="152400"/>
            <a:ext cx="5781675" cy="593725"/>
          </a:xfrm>
        </p:spPr>
        <p:txBody>
          <a:bodyPr/>
          <a:lstStyle/>
          <a:p>
            <a:r>
              <a:rPr lang="en-GB" altLang="en-US" sz="3200" dirty="0" smtClean="0"/>
              <a:t>Fourier transform spectroscopy</a:t>
            </a:r>
            <a:endParaRPr lang="en-US" alt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135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75" y="1027575"/>
            <a:ext cx="6419850" cy="480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75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9027" y="166794"/>
            <a:ext cx="6947400" cy="593725"/>
          </a:xfrm>
        </p:spPr>
        <p:txBody>
          <a:bodyPr/>
          <a:lstStyle/>
          <a:p>
            <a:r>
              <a:rPr lang="en-GB" altLang="en-US" sz="3200" dirty="0" smtClean="0"/>
              <a:t>Young’s double slit interferometer</a:t>
            </a:r>
            <a:endParaRPr lang="en-US" alt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137</a:t>
            </a:r>
            <a:endParaRPr lang="en-GB" sz="1200" dirty="0">
              <a:solidFill>
                <a:srgbClr val="000099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15417" y="1136969"/>
            <a:ext cx="6317990" cy="3917234"/>
            <a:chOff x="404823" y="386385"/>
            <a:chExt cx="8739177" cy="5418401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7941395" y="2061120"/>
              <a:ext cx="0" cy="2448000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1130592" y="3802686"/>
              <a:ext cx="3801448" cy="226007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1128266" y="2952012"/>
              <a:ext cx="3797758" cy="1063787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4920743" y="2813416"/>
              <a:ext cx="3020531" cy="98927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4905768" y="2806543"/>
              <a:ext cx="3027638" cy="151485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4874827" y="2994177"/>
              <a:ext cx="108000" cy="756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12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823" y="666719"/>
              <a:ext cx="529590" cy="37719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4874827" y="1286468"/>
              <a:ext cx="108000" cy="1620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-600000" flipV="1">
              <a:off x="1075208" y="3421691"/>
              <a:ext cx="691200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2088" y="4124404"/>
              <a:ext cx="457200" cy="54102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4867869" y="3855195"/>
              <a:ext cx="108000" cy="1080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reeform 19"/>
            <p:cNvSpPr/>
            <p:nvPr/>
          </p:nvSpPr>
          <p:spPr>
            <a:xfrm rot="16200000" flipH="1">
              <a:off x="5773406" y="2993017"/>
              <a:ext cx="4320000" cy="720000"/>
            </a:xfrm>
            <a:custGeom>
              <a:avLst/>
              <a:gdLst>
                <a:gd name="connsiteX0" fmla="*/ 0 w 3564579"/>
                <a:gd name="connsiteY0" fmla="*/ 605750 h 1057126"/>
                <a:gd name="connsiteX1" fmla="*/ 237507 w 3564579"/>
                <a:gd name="connsiteY1" fmla="*/ 23859 h 1057126"/>
                <a:gd name="connsiteX2" fmla="*/ 605642 w 3564579"/>
                <a:gd name="connsiteY2" fmla="*/ 985760 h 1057126"/>
                <a:gd name="connsiteX3" fmla="*/ 807522 w 3564579"/>
                <a:gd name="connsiteY3" fmla="*/ 95111 h 1057126"/>
                <a:gd name="connsiteX4" fmla="*/ 1116281 w 3564579"/>
                <a:gd name="connsiteY4" fmla="*/ 926384 h 1057126"/>
                <a:gd name="connsiteX5" fmla="*/ 1377538 w 3564579"/>
                <a:gd name="connsiteY5" fmla="*/ 130737 h 1057126"/>
                <a:gd name="connsiteX6" fmla="*/ 1686296 w 3564579"/>
                <a:gd name="connsiteY6" fmla="*/ 1057012 h 1057126"/>
                <a:gd name="connsiteX7" fmla="*/ 1888177 w 3564579"/>
                <a:gd name="connsiteY7" fmla="*/ 59485 h 1057126"/>
                <a:gd name="connsiteX8" fmla="*/ 2244437 w 3564579"/>
                <a:gd name="connsiteY8" fmla="*/ 1033262 h 1057126"/>
                <a:gd name="connsiteX9" fmla="*/ 2446317 w 3564579"/>
                <a:gd name="connsiteY9" fmla="*/ 109 h 1057126"/>
                <a:gd name="connsiteX10" fmla="*/ 2766951 w 3564579"/>
                <a:gd name="connsiteY10" fmla="*/ 962010 h 1057126"/>
                <a:gd name="connsiteX0" fmla="*/ 0 w 3273979"/>
                <a:gd name="connsiteY0" fmla="*/ 617113 h 1875898"/>
                <a:gd name="connsiteX1" fmla="*/ 237507 w 3273979"/>
                <a:gd name="connsiteY1" fmla="*/ 35222 h 1875898"/>
                <a:gd name="connsiteX2" fmla="*/ 605642 w 3273979"/>
                <a:gd name="connsiteY2" fmla="*/ 997123 h 1875898"/>
                <a:gd name="connsiteX3" fmla="*/ 807522 w 3273979"/>
                <a:gd name="connsiteY3" fmla="*/ 106474 h 1875898"/>
                <a:gd name="connsiteX4" fmla="*/ 1116281 w 3273979"/>
                <a:gd name="connsiteY4" fmla="*/ 937747 h 1875898"/>
                <a:gd name="connsiteX5" fmla="*/ 1377538 w 3273979"/>
                <a:gd name="connsiteY5" fmla="*/ 142100 h 1875898"/>
                <a:gd name="connsiteX6" fmla="*/ 1686296 w 3273979"/>
                <a:gd name="connsiteY6" fmla="*/ 1068375 h 1875898"/>
                <a:gd name="connsiteX7" fmla="*/ 1888177 w 3273979"/>
                <a:gd name="connsiteY7" fmla="*/ 70848 h 1875898"/>
                <a:gd name="connsiteX8" fmla="*/ 2244437 w 3273979"/>
                <a:gd name="connsiteY8" fmla="*/ 1044625 h 1875898"/>
                <a:gd name="connsiteX9" fmla="*/ 2446317 w 3273979"/>
                <a:gd name="connsiteY9" fmla="*/ 11472 h 1875898"/>
                <a:gd name="connsiteX10" fmla="*/ 2398816 w 3273979"/>
                <a:gd name="connsiteY10" fmla="*/ 1875898 h 1875898"/>
                <a:gd name="connsiteX0" fmla="*/ 0 w 3273979"/>
                <a:gd name="connsiteY0" fmla="*/ 617113 h 1875898"/>
                <a:gd name="connsiteX1" fmla="*/ 237507 w 3273979"/>
                <a:gd name="connsiteY1" fmla="*/ 35222 h 1875898"/>
                <a:gd name="connsiteX2" fmla="*/ 605642 w 3273979"/>
                <a:gd name="connsiteY2" fmla="*/ 997123 h 1875898"/>
                <a:gd name="connsiteX3" fmla="*/ 807522 w 3273979"/>
                <a:gd name="connsiteY3" fmla="*/ 106474 h 1875898"/>
                <a:gd name="connsiteX4" fmla="*/ 1116281 w 3273979"/>
                <a:gd name="connsiteY4" fmla="*/ 937747 h 1875898"/>
                <a:gd name="connsiteX5" fmla="*/ 1377538 w 3273979"/>
                <a:gd name="connsiteY5" fmla="*/ 142100 h 1875898"/>
                <a:gd name="connsiteX6" fmla="*/ 1686296 w 3273979"/>
                <a:gd name="connsiteY6" fmla="*/ 1068375 h 1875898"/>
                <a:gd name="connsiteX7" fmla="*/ 1888177 w 3273979"/>
                <a:gd name="connsiteY7" fmla="*/ 70848 h 1875898"/>
                <a:gd name="connsiteX8" fmla="*/ 2244437 w 3273979"/>
                <a:gd name="connsiteY8" fmla="*/ 1044625 h 1875898"/>
                <a:gd name="connsiteX9" fmla="*/ 2446317 w 3273979"/>
                <a:gd name="connsiteY9" fmla="*/ 11472 h 1875898"/>
                <a:gd name="connsiteX10" fmla="*/ 2398816 w 3273979"/>
                <a:gd name="connsiteY10" fmla="*/ 1875898 h 1875898"/>
                <a:gd name="connsiteX0" fmla="*/ 0 w 3641781"/>
                <a:gd name="connsiteY0" fmla="*/ 606720 h 1271739"/>
                <a:gd name="connsiteX1" fmla="*/ 237507 w 3641781"/>
                <a:gd name="connsiteY1" fmla="*/ 24829 h 1271739"/>
                <a:gd name="connsiteX2" fmla="*/ 605642 w 3641781"/>
                <a:gd name="connsiteY2" fmla="*/ 986730 h 1271739"/>
                <a:gd name="connsiteX3" fmla="*/ 807522 w 3641781"/>
                <a:gd name="connsiteY3" fmla="*/ 96081 h 1271739"/>
                <a:gd name="connsiteX4" fmla="*/ 1116281 w 3641781"/>
                <a:gd name="connsiteY4" fmla="*/ 927354 h 1271739"/>
                <a:gd name="connsiteX5" fmla="*/ 1377538 w 3641781"/>
                <a:gd name="connsiteY5" fmla="*/ 131707 h 1271739"/>
                <a:gd name="connsiteX6" fmla="*/ 1686296 w 3641781"/>
                <a:gd name="connsiteY6" fmla="*/ 1057982 h 1271739"/>
                <a:gd name="connsiteX7" fmla="*/ 1888177 w 3641781"/>
                <a:gd name="connsiteY7" fmla="*/ 60455 h 1271739"/>
                <a:gd name="connsiteX8" fmla="*/ 2244437 w 3641781"/>
                <a:gd name="connsiteY8" fmla="*/ 1034232 h 1271739"/>
                <a:gd name="connsiteX9" fmla="*/ 2446317 w 3641781"/>
                <a:gd name="connsiteY9" fmla="*/ 1079 h 1271739"/>
                <a:gd name="connsiteX10" fmla="*/ 2861954 w 3641781"/>
                <a:gd name="connsiteY10" fmla="*/ 1271739 h 1271739"/>
                <a:gd name="connsiteX0" fmla="*/ 0 w 2861954"/>
                <a:gd name="connsiteY0" fmla="*/ 606720 h 1271739"/>
                <a:gd name="connsiteX1" fmla="*/ 237507 w 2861954"/>
                <a:gd name="connsiteY1" fmla="*/ 24829 h 1271739"/>
                <a:gd name="connsiteX2" fmla="*/ 605642 w 2861954"/>
                <a:gd name="connsiteY2" fmla="*/ 986730 h 1271739"/>
                <a:gd name="connsiteX3" fmla="*/ 807522 w 2861954"/>
                <a:gd name="connsiteY3" fmla="*/ 96081 h 1271739"/>
                <a:gd name="connsiteX4" fmla="*/ 1116281 w 2861954"/>
                <a:gd name="connsiteY4" fmla="*/ 927354 h 1271739"/>
                <a:gd name="connsiteX5" fmla="*/ 1377538 w 2861954"/>
                <a:gd name="connsiteY5" fmla="*/ 131707 h 1271739"/>
                <a:gd name="connsiteX6" fmla="*/ 1686296 w 2861954"/>
                <a:gd name="connsiteY6" fmla="*/ 1057982 h 1271739"/>
                <a:gd name="connsiteX7" fmla="*/ 1888177 w 2861954"/>
                <a:gd name="connsiteY7" fmla="*/ 60455 h 1271739"/>
                <a:gd name="connsiteX8" fmla="*/ 2244437 w 2861954"/>
                <a:gd name="connsiteY8" fmla="*/ 1034232 h 1271739"/>
                <a:gd name="connsiteX9" fmla="*/ 2446317 w 2861954"/>
                <a:gd name="connsiteY9" fmla="*/ 1079 h 1271739"/>
                <a:gd name="connsiteX10" fmla="*/ 2861954 w 2861954"/>
                <a:gd name="connsiteY10" fmla="*/ 1271739 h 1271739"/>
                <a:gd name="connsiteX0" fmla="*/ 0 w 2743201"/>
                <a:gd name="connsiteY0" fmla="*/ 605868 h 1140258"/>
                <a:gd name="connsiteX1" fmla="*/ 237507 w 2743201"/>
                <a:gd name="connsiteY1" fmla="*/ 23977 h 1140258"/>
                <a:gd name="connsiteX2" fmla="*/ 605642 w 2743201"/>
                <a:gd name="connsiteY2" fmla="*/ 985878 h 1140258"/>
                <a:gd name="connsiteX3" fmla="*/ 807522 w 2743201"/>
                <a:gd name="connsiteY3" fmla="*/ 95229 h 1140258"/>
                <a:gd name="connsiteX4" fmla="*/ 1116281 w 2743201"/>
                <a:gd name="connsiteY4" fmla="*/ 926502 h 1140258"/>
                <a:gd name="connsiteX5" fmla="*/ 1377538 w 2743201"/>
                <a:gd name="connsiteY5" fmla="*/ 130855 h 1140258"/>
                <a:gd name="connsiteX6" fmla="*/ 1686296 w 2743201"/>
                <a:gd name="connsiteY6" fmla="*/ 1057130 h 1140258"/>
                <a:gd name="connsiteX7" fmla="*/ 1888177 w 2743201"/>
                <a:gd name="connsiteY7" fmla="*/ 59603 h 1140258"/>
                <a:gd name="connsiteX8" fmla="*/ 2244437 w 2743201"/>
                <a:gd name="connsiteY8" fmla="*/ 1033380 h 1140258"/>
                <a:gd name="connsiteX9" fmla="*/ 2446317 w 2743201"/>
                <a:gd name="connsiteY9" fmla="*/ 227 h 1140258"/>
                <a:gd name="connsiteX10" fmla="*/ 2743201 w 2743201"/>
                <a:gd name="connsiteY10" fmla="*/ 1140258 h 1140258"/>
                <a:gd name="connsiteX0" fmla="*/ 0 w 2743201"/>
                <a:gd name="connsiteY0" fmla="*/ 605868 h 1140258"/>
                <a:gd name="connsiteX1" fmla="*/ 237507 w 2743201"/>
                <a:gd name="connsiteY1" fmla="*/ 23977 h 1140258"/>
                <a:gd name="connsiteX2" fmla="*/ 605642 w 2743201"/>
                <a:gd name="connsiteY2" fmla="*/ 985878 h 1140258"/>
                <a:gd name="connsiteX3" fmla="*/ 807522 w 2743201"/>
                <a:gd name="connsiteY3" fmla="*/ 95229 h 1140258"/>
                <a:gd name="connsiteX4" fmla="*/ 1116281 w 2743201"/>
                <a:gd name="connsiteY4" fmla="*/ 926502 h 1140258"/>
                <a:gd name="connsiteX5" fmla="*/ 1377538 w 2743201"/>
                <a:gd name="connsiteY5" fmla="*/ 130855 h 1140258"/>
                <a:gd name="connsiteX6" fmla="*/ 1686296 w 2743201"/>
                <a:gd name="connsiteY6" fmla="*/ 1057130 h 1140258"/>
                <a:gd name="connsiteX7" fmla="*/ 1888177 w 2743201"/>
                <a:gd name="connsiteY7" fmla="*/ 59603 h 1140258"/>
                <a:gd name="connsiteX8" fmla="*/ 2244437 w 2743201"/>
                <a:gd name="connsiteY8" fmla="*/ 1033380 h 1140258"/>
                <a:gd name="connsiteX9" fmla="*/ 2446317 w 2743201"/>
                <a:gd name="connsiteY9" fmla="*/ 227 h 1140258"/>
                <a:gd name="connsiteX10" fmla="*/ 2743201 w 2743201"/>
                <a:gd name="connsiteY10" fmla="*/ 1140258 h 1140258"/>
                <a:gd name="connsiteX0" fmla="*/ 0 w 2802578"/>
                <a:gd name="connsiteY0" fmla="*/ 1069006 h 1140258"/>
                <a:gd name="connsiteX1" fmla="*/ 296884 w 2802578"/>
                <a:gd name="connsiteY1" fmla="*/ 23977 h 1140258"/>
                <a:gd name="connsiteX2" fmla="*/ 665019 w 2802578"/>
                <a:gd name="connsiteY2" fmla="*/ 985878 h 1140258"/>
                <a:gd name="connsiteX3" fmla="*/ 866899 w 2802578"/>
                <a:gd name="connsiteY3" fmla="*/ 95229 h 1140258"/>
                <a:gd name="connsiteX4" fmla="*/ 1175658 w 2802578"/>
                <a:gd name="connsiteY4" fmla="*/ 926502 h 1140258"/>
                <a:gd name="connsiteX5" fmla="*/ 1436915 w 2802578"/>
                <a:gd name="connsiteY5" fmla="*/ 130855 h 1140258"/>
                <a:gd name="connsiteX6" fmla="*/ 1745673 w 2802578"/>
                <a:gd name="connsiteY6" fmla="*/ 1057130 h 1140258"/>
                <a:gd name="connsiteX7" fmla="*/ 1947554 w 2802578"/>
                <a:gd name="connsiteY7" fmla="*/ 59603 h 1140258"/>
                <a:gd name="connsiteX8" fmla="*/ 2303814 w 2802578"/>
                <a:gd name="connsiteY8" fmla="*/ 1033380 h 1140258"/>
                <a:gd name="connsiteX9" fmla="*/ 2505694 w 2802578"/>
                <a:gd name="connsiteY9" fmla="*/ 227 h 1140258"/>
                <a:gd name="connsiteX10" fmla="*/ 2802578 w 2802578"/>
                <a:gd name="connsiteY10" fmla="*/ 1140258 h 1140258"/>
                <a:gd name="connsiteX0" fmla="*/ 0 w 2802578"/>
                <a:gd name="connsiteY0" fmla="*/ 1069006 h 1140258"/>
                <a:gd name="connsiteX1" fmla="*/ 296884 w 2802578"/>
                <a:gd name="connsiteY1" fmla="*/ 23977 h 1140258"/>
                <a:gd name="connsiteX2" fmla="*/ 665019 w 2802578"/>
                <a:gd name="connsiteY2" fmla="*/ 985878 h 1140258"/>
                <a:gd name="connsiteX3" fmla="*/ 866899 w 2802578"/>
                <a:gd name="connsiteY3" fmla="*/ 95229 h 1140258"/>
                <a:gd name="connsiteX4" fmla="*/ 1175658 w 2802578"/>
                <a:gd name="connsiteY4" fmla="*/ 926502 h 1140258"/>
                <a:gd name="connsiteX5" fmla="*/ 1436915 w 2802578"/>
                <a:gd name="connsiteY5" fmla="*/ 130855 h 1140258"/>
                <a:gd name="connsiteX6" fmla="*/ 1745673 w 2802578"/>
                <a:gd name="connsiteY6" fmla="*/ 1057130 h 1140258"/>
                <a:gd name="connsiteX7" fmla="*/ 1947554 w 2802578"/>
                <a:gd name="connsiteY7" fmla="*/ 59603 h 1140258"/>
                <a:gd name="connsiteX8" fmla="*/ 2303814 w 2802578"/>
                <a:gd name="connsiteY8" fmla="*/ 1033380 h 1140258"/>
                <a:gd name="connsiteX9" fmla="*/ 2505694 w 2802578"/>
                <a:gd name="connsiteY9" fmla="*/ 227 h 1140258"/>
                <a:gd name="connsiteX10" fmla="*/ 2802578 w 2802578"/>
                <a:gd name="connsiteY10" fmla="*/ 1140258 h 1140258"/>
                <a:gd name="connsiteX0" fmla="*/ 0 w 2755077"/>
                <a:gd name="connsiteY0" fmla="*/ 985879 h 1140258"/>
                <a:gd name="connsiteX1" fmla="*/ 249383 w 2755077"/>
                <a:gd name="connsiteY1" fmla="*/ 23977 h 1140258"/>
                <a:gd name="connsiteX2" fmla="*/ 617518 w 2755077"/>
                <a:gd name="connsiteY2" fmla="*/ 985878 h 1140258"/>
                <a:gd name="connsiteX3" fmla="*/ 819398 w 2755077"/>
                <a:gd name="connsiteY3" fmla="*/ 95229 h 1140258"/>
                <a:gd name="connsiteX4" fmla="*/ 1128157 w 2755077"/>
                <a:gd name="connsiteY4" fmla="*/ 926502 h 1140258"/>
                <a:gd name="connsiteX5" fmla="*/ 1389414 w 2755077"/>
                <a:gd name="connsiteY5" fmla="*/ 130855 h 1140258"/>
                <a:gd name="connsiteX6" fmla="*/ 1698172 w 2755077"/>
                <a:gd name="connsiteY6" fmla="*/ 1057130 h 1140258"/>
                <a:gd name="connsiteX7" fmla="*/ 1900053 w 2755077"/>
                <a:gd name="connsiteY7" fmla="*/ 59603 h 1140258"/>
                <a:gd name="connsiteX8" fmla="*/ 2256313 w 2755077"/>
                <a:gd name="connsiteY8" fmla="*/ 1033380 h 1140258"/>
                <a:gd name="connsiteX9" fmla="*/ 2458193 w 2755077"/>
                <a:gd name="connsiteY9" fmla="*/ 227 h 1140258"/>
                <a:gd name="connsiteX10" fmla="*/ 2755077 w 2755077"/>
                <a:gd name="connsiteY10" fmla="*/ 1140258 h 1140258"/>
                <a:gd name="connsiteX0" fmla="*/ 0 w 2755077"/>
                <a:gd name="connsiteY0" fmla="*/ 985879 h 1140258"/>
                <a:gd name="connsiteX1" fmla="*/ 249383 w 2755077"/>
                <a:gd name="connsiteY1" fmla="*/ 23977 h 1140258"/>
                <a:gd name="connsiteX2" fmla="*/ 617518 w 2755077"/>
                <a:gd name="connsiteY2" fmla="*/ 985878 h 1140258"/>
                <a:gd name="connsiteX3" fmla="*/ 819398 w 2755077"/>
                <a:gd name="connsiteY3" fmla="*/ 95229 h 1140258"/>
                <a:gd name="connsiteX4" fmla="*/ 1128157 w 2755077"/>
                <a:gd name="connsiteY4" fmla="*/ 926502 h 1140258"/>
                <a:gd name="connsiteX5" fmla="*/ 1389414 w 2755077"/>
                <a:gd name="connsiteY5" fmla="*/ 130855 h 1140258"/>
                <a:gd name="connsiteX6" fmla="*/ 1698172 w 2755077"/>
                <a:gd name="connsiteY6" fmla="*/ 1057130 h 1140258"/>
                <a:gd name="connsiteX7" fmla="*/ 1900053 w 2755077"/>
                <a:gd name="connsiteY7" fmla="*/ 59603 h 1140258"/>
                <a:gd name="connsiteX8" fmla="*/ 2256313 w 2755077"/>
                <a:gd name="connsiteY8" fmla="*/ 1033380 h 1140258"/>
                <a:gd name="connsiteX9" fmla="*/ 2458193 w 2755077"/>
                <a:gd name="connsiteY9" fmla="*/ 227 h 1140258"/>
                <a:gd name="connsiteX10" fmla="*/ 2755077 w 2755077"/>
                <a:gd name="connsiteY10" fmla="*/ 1140258 h 1140258"/>
                <a:gd name="connsiteX0" fmla="*/ 0 w 2755077"/>
                <a:gd name="connsiteY0" fmla="*/ 985879 h 1140258"/>
                <a:gd name="connsiteX1" fmla="*/ 344386 w 2755077"/>
                <a:gd name="connsiteY1" fmla="*/ 83353 h 1140258"/>
                <a:gd name="connsiteX2" fmla="*/ 617518 w 2755077"/>
                <a:gd name="connsiteY2" fmla="*/ 985878 h 1140258"/>
                <a:gd name="connsiteX3" fmla="*/ 819398 w 2755077"/>
                <a:gd name="connsiteY3" fmla="*/ 95229 h 1140258"/>
                <a:gd name="connsiteX4" fmla="*/ 1128157 w 2755077"/>
                <a:gd name="connsiteY4" fmla="*/ 926502 h 1140258"/>
                <a:gd name="connsiteX5" fmla="*/ 1389414 w 2755077"/>
                <a:gd name="connsiteY5" fmla="*/ 130855 h 1140258"/>
                <a:gd name="connsiteX6" fmla="*/ 1698172 w 2755077"/>
                <a:gd name="connsiteY6" fmla="*/ 1057130 h 1140258"/>
                <a:gd name="connsiteX7" fmla="*/ 1900053 w 2755077"/>
                <a:gd name="connsiteY7" fmla="*/ 59603 h 1140258"/>
                <a:gd name="connsiteX8" fmla="*/ 2256313 w 2755077"/>
                <a:gd name="connsiteY8" fmla="*/ 1033380 h 1140258"/>
                <a:gd name="connsiteX9" fmla="*/ 2458193 w 2755077"/>
                <a:gd name="connsiteY9" fmla="*/ 227 h 1140258"/>
                <a:gd name="connsiteX10" fmla="*/ 2755077 w 2755077"/>
                <a:gd name="connsiteY10" fmla="*/ 1140258 h 1140258"/>
                <a:gd name="connsiteX0" fmla="*/ 0 w 2755077"/>
                <a:gd name="connsiteY0" fmla="*/ 985879 h 1140258"/>
                <a:gd name="connsiteX1" fmla="*/ 344386 w 2755077"/>
                <a:gd name="connsiteY1" fmla="*/ 83353 h 1140258"/>
                <a:gd name="connsiteX2" fmla="*/ 617518 w 2755077"/>
                <a:gd name="connsiteY2" fmla="*/ 985878 h 1140258"/>
                <a:gd name="connsiteX3" fmla="*/ 819398 w 2755077"/>
                <a:gd name="connsiteY3" fmla="*/ 95229 h 1140258"/>
                <a:gd name="connsiteX4" fmla="*/ 1128157 w 2755077"/>
                <a:gd name="connsiteY4" fmla="*/ 997754 h 1140258"/>
                <a:gd name="connsiteX5" fmla="*/ 1389414 w 2755077"/>
                <a:gd name="connsiteY5" fmla="*/ 130855 h 1140258"/>
                <a:gd name="connsiteX6" fmla="*/ 1698172 w 2755077"/>
                <a:gd name="connsiteY6" fmla="*/ 1057130 h 1140258"/>
                <a:gd name="connsiteX7" fmla="*/ 1900053 w 2755077"/>
                <a:gd name="connsiteY7" fmla="*/ 59603 h 1140258"/>
                <a:gd name="connsiteX8" fmla="*/ 2256313 w 2755077"/>
                <a:gd name="connsiteY8" fmla="*/ 1033380 h 1140258"/>
                <a:gd name="connsiteX9" fmla="*/ 2458193 w 2755077"/>
                <a:gd name="connsiteY9" fmla="*/ 227 h 1140258"/>
                <a:gd name="connsiteX10" fmla="*/ 2755077 w 2755077"/>
                <a:gd name="connsiteY10" fmla="*/ 1140258 h 1140258"/>
                <a:gd name="connsiteX0" fmla="*/ 0 w 2755077"/>
                <a:gd name="connsiteY0" fmla="*/ 985879 h 1140258"/>
                <a:gd name="connsiteX1" fmla="*/ 344386 w 2755077"/>
                <a:gd name="connsiteY1" fmla="*/ 83353 h 1140258"/>
                <a:gd name="connsiteX2" fmla="*/ 617518 w 2755077"/>
                <a:gd name="connsiteY2" fmla="*/ 985878 h 1140258"/>
                <a:gd name="connsiteX3" fmla="*/ 819398 w 2755077"/>
                <a:gd name="connsiteY3" fmla="*/ 95229 h 1140258"/>
                <a:gd name="connsiteX4" fmla="*/ 1128157 w 2755077"/>
                <a:gd name="connsiteY4" fmla="*/ 997754 h 1140258"/>
                <a:gd name="connsiteX5" fmla="*/ 1389414 w 2755077"/>
                <a:gd name="connsiteY5" fmla="*/ 130855 h 1140258"/>
                <a:gd name="connsiteX6" fmla="*/ 1710048 w 2755077"/>
                <a:gd name="connsiteY6" fmla="*/ 1045255 h 1140258"/>
                <a:gd name="connsiteX7" fmla="*/ 1900053 w 2755077"/>
                <a:gd name="connsiteY7" fmla="*/ 59603 h 1140258"/>
                <a:gd name="connsiteX8" fmla="*/ 2256313 w 2755077"/>
                <a:gd name="connsiteY8" fmla="*/ 1033380 h 1140258"/>
                <a:gd name="connsiteX9" fmla="*/ 2458193 w 2755077"/>
                <a:gd name="connsiteY9" fmla="*/ 227 h 1140258"/>
                <a:gd name="connsiteX10" fmla="*/ 2755077 w 2755077"/>
                <a:gd name="connsiteY10" fmla="*/ 1140258 h 1140258"/>
                <a:gd name="connsiteX0" fmla="*/ 0 w 2755077"/>
                <a:gd name="connsiteY0" fmla="*/ 985879 h 1140258"/>
                <a:gd name="connsiteX1" fmla="*/ 344386 w 2755077"/>
                <a:gd name="connsiteY1" fmla="*/ 83353 h 1140258"/>
                <a:gd name="connsiteX2" fmla="*/ 617518 w 2755077"/>
                <a:gd name="connsiteY2" fmla="*/ 985878 h 1140258"/>
                <a:gd name="connsiteX3" fmla="*/ 819398 w 2755077"/>
                <a:gd name="connsiteY3" fmla="*/ 95229 h 1140258"/>
                <a:gd name="connsiteX4" fmla="*/ 1128157 w 2755077"/>
                <a:gd name="connsiteY4" fmla="*/ 997754 h 1140258"/>
                <a:gd name="connsiteX5" fmla="*/ 1389414 w 2755077"/>
                <a:gd name="connsiteY5" fmla="*/ 130855 h 1140258"/>
                <a:gd name="connsiteX6" fmla="*/ 1710048 w 2755077"/>
                <a:gd name="connsiteY6" fmla="*/ 1045255 h 1140258"/>
                <a:gd name="connsiteX7" fmla="*/ 1971305 w 2755077"/>
                <a:gd name="connsiteY7" fmla="*/ 71478 h 1140258"/>
                <a:gd name="connsiteX8" fmla="*/ 2256313 w 2755077"/>
                <a:gd name="connsiteY8" fmla="*/ 1033380 h 1140258"/>
                <a:gd name="connsiteX9" fmla="*/ 2458193 w 2755077"/>
                <a:gd name="connsiteY9" fmla="*/ 227 h 1140258"/>
                <a:gd name="connsiteX10" fmla="*/ 2755077 w 2755077"/>
                <a:gd name="connsiteY10" fmla="*/ 1140258 h 1140258"/>
                <a:gd name="connsiteX0" fmla="*/ 0 w 2755077"/>
                <a:gd name="connsiteY0" fmla="*/ 914405 h 1068784"/>
                <a:gd name="connsiteX1" fmla="*/ 344386 w 2755077"/>
                <a:gd name="connsiteY1" fmla="*/ 11879 h 1068784"/>
                <a:gd name="connsiteX2" fmla="*/ 617518 w 2755077"/>
                <a:gd name="connsiteY2" fmla="*/ 914404 h 1068784"/>
                <a:gd name="connsiteX3" fmla="*/ 819398 w 2755077"/>
                <a:gd name="connsiteY3" fmla="*/ 23755 h 1068784"/>
                <a:gd name="connsiteX4" fmla="*/ 1128157 w 2755077"/>
                <a:gd name="connsiteY4" fmla="*/ 926280 h 1068784"/>
                <a:gd name="connsiteX5" fmla="*/ 1389414 w 2755077"/>
                <a:gd name="connsiteY5" fmla="*/ 59381 h 1068784"/>
                <a:gd name="connsiteX6" fmla="*/ 1710048 w 2755077"/>
                <a:gd name="connsiteY6" fmla="*/ 973781 h 1068784"/>
                <a:gd name="connsiteX7" fmla="*/ 1971305 w 2755077"/>
                <a:gd name="connsiteY7" fmla="*/ 4 h 1068784"/>
                <a:gd name="connsiteX8" fmla="*/ 2256313 w 2755077"/>
                <a:gd name="connsiteY8" fmla="*/ 961906 h 1068784"/>
                <a:gd name="connsiteX9" fmla="*/ 2458193 w 2755077"/>
                <a:gd name="connsiteY9" fmla="*/ 11880 h 1068784"/>
                <a:gd name="connsiteX10" fmla="*/ 2755077 w 2755077"/>
                <a:gd name="connsiteY10" fmla="*/ 1068784 h 1068784"/>
                <a:gd name="connsiteX0" fmla="*/ 0 w 2802578"/>
                <a:gd name="connsiteY0" fmla="*/ 914405 h 973860"/>
                <a:gd name="connsiteX1" fmla="*/ 344386 w 2802578"/>
                <a:gd name="connsiteY1" fmla="*/ 11879 h 973860"/>
                <a:gd name="connsiteX2" fmla="*/ 617518 w 2802578"/>
                <a:gd name="connsiteY2" fmla="*/ 914404 h 973860"/>
                <a:gd name="connsiteX3" fmla="*/ 819398 w 2802578"/>
                <a:gd name="connsiteY3" fmla="*/ 23755 h 973860"/>
                <a:gd name="connsiteX4" fmla="*/ 1128157 w 2802578"/>
                <a:gd name="connsiteY4" fmla="*/ 926280 h 973860"/>
                <a:gd name="connsiteX5" fmla="*/ 1389414 w 2802578"/>
                <a:gd name="connsiteY5" fmla="*/ 59381 h 973860"/>
                <a:gd name="connsiteX6" fmla="*/ 1710048 w 2802578"/>
                <a:gd name="connsiteY6" fmla="*/ 973781 h 973860"/>
                <a:gd name="connsiteX7" fmla="*/ 1971305 w 2802578"/>
                <a:gd name="connsiteY7" fmla="*/ 4 h 973860"/>
                <a:gd name="connsiteX8" fmla="*/ 2256313 w 2802578"/>
                <a:gd name="connsiteY8" fmla="*/ 961906 h 973860"/>
                <a:gd name="connsiteX9" fmla="*/ 2458193 w 2802578"/>
                <a:gd name="connsiteY9" fmla="*/ 11880 h 973860"/>
                <a:gd name="connsiteX10" fmla="*/ 2802578 w 2802578"/>
                <a:gd name="connsiteY10" fmla="*/ 973781 h 973860"/>
                <a:gd name="connsiteX0" fmla="*/ 0 w 2791358"/>
                <a:gd name="connsiteY0" fmla="*/ 1189286 h 1189286"/>
                <a:gd name="connsiteX1" fmla="*/ 333166 w 2791358"/>
                <a:gd name="connsiteY1" fmla="*/ 11879 h 1189286"/>
                <a:gd name="connsiteX2" fmla="*/ 606298 w 2791358"/>
                <a:gd name="connsiteY2" fmla="*/ 914404 h 1189286"/>
                <a:gd name="connsiteX3" fmla="*/ 808178 w 2791358"/>
                <a:gd name="connsiteY3" fmla="*/ 23755 h 1189286"/>
                <a:gd name="connsiteX4" fmla="*/ 1116937 w 2791358"/>
                <a:gd name="connsiteY4" fmla="*/ 926280 h 1189286"/>
                <a:gd name="connsiteX5" fmla="*/ 1378194 w 2791358"/>
                <a:gd name="connsiteY5" fmla="*/ 59381 h 1189286"/>
                <a:gd name="connsiteX6" fmla="*/ 1698828 w 2791358"/>
                <a:gd name="connsiteY6" fmla="*/ 973781 h 1189286"/>
                <a:gd name="connsiteX7" fmla="*/ 1960085 w 2791358"/>
                <a:gd name="connsiteY7" fmla="*/ 4 h 1189286"/>
                <a:gd name="connsiteX8" fmla="*/ 2245093 w 2791358"/>
                <a:gd name="connsiteY8" fmla="*/ 961906 h 1189286"/>
                <a:gd name="connsiteX9" fmla="*/ 2446973 w 2791358"/>
                <a:gd name="connsiteY9" fmla="*/ 11880 h 1189286"/>
                <a:gd name="connsiteX10" fmla="*/ 2791358 w 2791358"/>
                <a:gd name="connsiteY10" fmla="*/ 973781 h 1189286"/>
                <a:gd name="connsiteX0" fmla="*/ 0 w 2791358"/>
                <a:gd name="connsiteY0" fmla="*/ 1414361 h 1414361"/>
                <a:gd name="connsiteX1" fmla="*/ 473412 w 2791358"/>
                <a:gd name="connsiteY1" fmla="*/ 1341 h 1414361"/>
                <a:gd name="connsiteX2" fmla="*/ 606298 w 2791358"/>
                <a:gd name="connsiteY2" fmla="*/ 1139479 h 1414361"/>
                <a:gd name="connsiteX3" fmla="*/ 808178 w 2791358"/>
                <a:gd name="connsiteY3" fmla="*/ 248830 h 1414361"/>
                <a:gd name="connsiteX4" fmla="*/ 1116937 w 2791358"/>
                <a:gd name="connsiteY4" fmla="*/ 1151355 h 1414361"/>
                <a:gd name="connsiteX5" fmla="*/ 1378194 w 2791358"/>
                <a:gd name="connsiteY5" fmla="*/ 284456 h 1414361"/>
                <a:gd name="connsiteX6" fmla="*/ 1698828 w 2791358"/>
                <a:gd name="connsiteY6" fmla="*/ 1198856 h 1414361"/>
                <a:gd name="connsiteX7" fmla="*/ 1960085 w 2791358"/>
                <a:gd name="connsiteY7" fmla="*/ 225079 h 1414361"/>
                <a:gd name="connsiteX8" fmla="*/ 2245093 w 2791358"/>
                <a:gd name="connsiteY8" fmla="*/ 1186981 h 1414361"/>
                <a:gd name="connsiteX9" fmla="*/ 2446973 w 2791358"/>
                <a:gd name="connsiteY9" fmla="*/ 236955 h 1414361"/>
                <a:gd name="connsiteX10" fmla="*/ 2791358 w 2791358"/>
                <a:gd name="connsiteY10" fmla="*/ 1198856 h 1414361"/>
                <a:gd name="connsiteX0" fmla="*/ 0 w 2791358"/>
                <a:gd name="connsiteY0" fmla="*/ 1413076 h 1413076"/>
                <a:gd name="connsiteX1" fmla="*/ 473412 w 2791358"/>
                <a:gd name="connsiteY1" fmla="*/ 56 h 1413076"/>
                <a:gd name="connsiteX2" fmla="*/ 606298 w 2791358"/>
                <a:gd name="connsiteY2" fmla="*/ 1138194 h 1413076"/>
                <a:gd name="connsiteX3" fmla="*/ 808178 w 2791358"/>
                <a:gd name="connsiteY3" fmla="*/ 247545 h 1413076"/>
                <a:gd name="connsiteX4" fmla="*/ 1116937 w 2791358"/>
                <a:gd name="connsiteY4" fmla="*/ 1150070 h 1413076"/>
                <a:gd name="connsiteX5" fmla="*/ 1378194 w 2791358"/>
                <a:gd name="connsiteY5" fmla="*/ 283171 h 1413076"/>
                <a:gd name="connsiteX6" fmla="*/ 1698828 w 2791358"/>
                <a:gd name="connsiteY6" fmla="*/ 1197571 h 1413076"/>
                <a:gd name="connsiteX7" fmla="*/ 1960085 w 2791358"/>
                <a:gd name="connsiteY7" fmla="*/ 223794 h 1413076"/>
                <a:gd name="connsiteX8" fmla="*/ 2245093 w 2791358"/>
                <a:gd name="connsiteY8" fmla="*/ 1185696 h 1413076"/>
                <a:gd name="connsiteX9" fmla="*/ 2446973 w 2791358"/>
                <a:gd name="connsiteY9" fmla="*/ 235670 h 1413076"/>
                <a:gd name="connsiteX10" fmla="*/ 2791358 w 2791358"/>
                <a:gd name="connsiteY10" fmla="*/ 1197571 h 1413076"/>
                <a:gd name="connsiteX0" fmla="*/ 0 w 2791358"/>
                <a:gd name="connsiteY0" fmla="*/ 1413028 h 1413028"/>
                <a:gd name="connsiteX1" fmla="*/ 473412 w 2791358"/>
                <a:gd name="connsiteY1" fmla="*/ 8 h 1413028"/>
                <a:gd name="connsiteX2" fmla="*/ 926057 w 2791358"/>
                <a:gd name="connsiteY2" fmla="*/ 1390588 h 1413028"/>
                <a:gd name="connsiteX3" fmla="*/ 808178 w 2791358"/>
                <a:gd name="connsiteY3" fmla="*/ 247497 h 1413028"/>
                <a:gd name="connsiteX4" fmla="*/ 1116937 w 2791358"/>
                <a:gd name="connsiteY4" fmla="*/ 1150022 h 1413028"/>
                <a:gd name="connsiteX5" fmla="*/ 1378194 w 2791358"/>
                <a:gd name="connsiteY5" fmla="*/ 283123 h 1413028"/>
                <a:gd name="connsiteX6" fmla="*/ 1698828 w 2791358"/>
                <a:gd name="connsiteY6" fmla="*/ 1197523 h 1413028"/>
                <a:gd name="connsiteX7" fmla="*/ 1960085 w 2791358"/>
                <a:gd name="connsiteY7" fmla="*/ 223746 h 1413028"/>
                <a:gd name="connsiteX8" fmla="*/ 2245093 w 2791358"/>
                <a:gd name="connsiteY8" fmla="*/ 1185648 h 1413028"/>
                <a:gd name="connsiteX9" fmla="*/ 2446973 w 2791358"/>
                <a:gd name="connsiteY9" fmla="*/ 235622 h 1413028"/>
                <a:gd name="connsiteX10" fmla="*/ 2791358 w 2791358"/>
                <a:gd name="connsiteY10" fmla="*/ 1197523 h 1413028"/>
                <a:gd name="connsiteX0" fmla="*/ 0 w 2791358"/>
                <a:gd name="connsiteY0" fmla="*/ 1413028 h 1413028"/>
                <a:gd name="connsiteX1" fmla="*/ 473412 w 2791358"/>
                <a:gd name="connsiteY1" fmla="*/ 8 h 1413028"/>
                <a:gd name="connsiteX2" fmla="*/ 926057 w 2791358"/>
                <a:gd name="connsiteY2" fmla="*/ 1390588 h 1413028"/>
                <a:gd name="connsiteX3" fmla="*/ 1408429 w 2791358"/>
                <a:gd name="connsiteY3" fmla="*/ 17494 h 1413028"/>
                <a:gd name="connsiteX4" fmla="*/ 1116937 w 2791358"/>
                <a:gd name="connsiteY4" fmla="*/ 1150022 h 1413028"/>
                <a:gd name="connsiteX5" fmla="*/ 1378194 w 2791358"/>
                <a:gd name="connsiteY5" fmla="*/ 283123 h 1413028"/>
                <a:gd name="connsiteX6" fmla="*/ 1698828 w 2791358"/>
                <a:gd name="connsiteY6" fmla="*/ 1197523 h 1413028"/>
                <a:gd name="connsiteX7" fmla="*/ 1960085 w 2791358"/>
                <a:gd name="connsiteY7" fmla="*/ 223746 h 1413028"/>
                <a:gd name="connsiteX8" fmla="*/ 2245093 w 2791358"/>
                <a:gd name="connsiteY8" fmla="*/ 1185648 h 1413028"/>
                <a:gd name="connsiteX9" fmla="*/ 2446973 w 2791358"/>
                <a:gd name="connsiteY9" fmla="*/ 235622 h 1413028"/>
                <a:gd name="connsiteX10" fmla="*/ 2791358 w 2791358"/>
                <a:gd name="connsiteY10" fmla="*/ 1197523 h 1413028"/>
                <a:gd name="connsiteX0" fmla="*/ 0 w 2791358"/>
                <a:gd name="connsiteY0" fmla="*/ 1413028 h 1413028"/>
                <a:gd name="connsiteX1" fmla="*/ 473412 w 2791358"/>
                <a:gd name="connsiteY1" fmla="*/ 8 h 1413028"/>
                <a:gd name="connsiteX2" fmla="*/ 926057 w 2791358"/>
                <a:gd name="connsiteY2" fmla="*/ 1390588 h 1413028"/>
                <a:gd name="connsiteX3" fmla="*/ 1408429 w 2791358"/>
                <a:gd name="connsiteY3" fmla="*/ 17494 h 1413028"/>
                <a:gd name="connsiteX4" fmla="*/ 1891092 w 2791358"/>
                <a:gd name="connsiteY4" fmla="*/ 1402463 h 1413028"/>
                <a:gd name="connsiteX5" fmla="*/ 1378194 w 2791358"/>
                <a:gd name="connsiteY5" fmla="*/ 283123 h 1413028"/>
                <a:gd name="connsiteX6" fmla="*/ 1698828 w 2791358"/>
                <a:gd name="connsiteY6" fmla="*/ 1197523 h 1413028"/>
                <a:gd name="connsiteX7" fmla="*/ 1960085 w 2791358"/>
                <a:gd name="connsiteY7" fmla="*/ 223746 h 1413028"/>
                <a:gd name="connsiteX8" fmla="*/ 2245093 w 2791358"/>
                <a:gd name="connsiteY8" fmla="*/ 1185648 h 1413028"/>
                <a:gd name="connsiteX9" fmla="*/ 2446973 w 2791358"/>
                <a:gd name="connsiteY9" fmla="*/ 235622 h 1413028"/>
                <a:gd name="connsiteX10" fmla="*/ 2791358 w 2791358"/>
                <a:gd name="connsiteY10" fmla="*/ 1197523 h 1413028"/>
                <a:gd name="connsiteX0" fmla="*/ 0 w 2791358"/>
                <a:gd name="connsiteY0" fmla="*/ 1413028 h 1413028"/>
                <a:gd name="connsiteX1" fmla="*/ 473412 w 2791358"/>
                <a:gd name="connsiteY1" fmla="*/ 8 h 1413028"/>
                <a:gd name="connsiteX2" fmla="*/ 926057 w 2791358"/>
                <a:gd name="connsiteY2" fmla="*/ 1390588 h 1413028"/>
                <a:gd name="connsiteX3" fmla="*/ 1408429 w 2791358"/>
                <a:gd name="connsiteY3" fmla="*/ 17494 h 1413028"/>
                <a:gd name="connsiteX4" fmla="*/ 1891092 w 2791358"/>
                <a:gd name="connsiteY4" fmla="*/ 1402463 h 1413028"/>
                <a:gd name="connsiteX5" fmla="*/ 2354302 w 2791358"/>
                <a:gd name="connsiteY5" fmla="*/ 8242 h 1413028"/>
                <a:gd name="connsiteX6" fmla="*/ 1698828 w 2791358"/>
                <a:gd name="connsiteY6" fmla="*/ 1197523 h 1413028"/>
                <a:gd name="connsiteX7" fmla="*/ 1960085 w 2791358"/>
                <a:gd name="connsiteY7" fmla="*/ 223746 h 1413028"/>
                <a:gd name="connsiteX8" fmla="*/ 2245093 w 2791358"/>
                <a:gd name="connsiteY8" fmla="*/ 1185648 h 1413028"/>
                <a:gd name="connsiteX9" fmla="*/ 2446973 w 2791358"/>
                <a:gd name="connsiteY9" fmla="*/ 235622 h 1413028"/>
                <a:gd name="connsiteX10" fmla="*/ 2791358 w 2791358"/>
                <a:gd name="connsiteY10" fmla="*/ 1197523 h 1413028"/>
                <a:gd name="connsiteX0" fmla="*/ 0 w 2867126"/>
                <a:gd name="connsiteY0" fmla="*/ 1413028 h 1417102"/>
                <a:gd name="connsiteX1" fmla="*/ 473412 w 2867126"/>
                <a:gd name="connsiteY1" fmla="*/ 8 h 1417102"/>
                <a:gd name="connsiteX2" fmla="*/ 926057 w 2867126"/>
                <a:gd name="connsiteY2" fmla="*/ 1390588 h 1417102"/>
                <a:gd name="connsiteX3" fmla="*/ 1408429 w 2867126"/>
                <a:gd name="connsiteY3" fmla="*/ 17494 h 1417102"/>
                <a:gd name="connsiteX4" fmla="*/ 1891092 w 2867126"/>
                <a:gd name="connsiteY4" fmla="*/ 1402463 h 1417102"/>
                <a:gd name="connsiteX5" fmla="*/ 2354302 w 2867126"/>
                <a:gd name="connsiteY5" fmla="*/ 8242 h 1417102"/>
                <a:gd name="connsiteX6" fmla="*/ 2860060 w 2867126"/>
                <a:gd name="connsiteY6" fmla="*/ 1416306 h 1417102"/>
                <a:gd name="connsiteX7" fmla="*/ 1960085 w 2867126"/>
                <a:gd name="connsiteY7" fmla="*/ 223746 h 1417102"/>
                <a:gd name="connsiteX8" fmla="*/ 2245093 w 2867126"/>
                <a:gd name="connsiteY8" fmla="*/ 1185648 h 1417102"/>
                <a:gd name="connsiteX9" fmla="*/ 2446973 w 2867126"/>
                <a:gd name="connsiteY9" fmla="*/ 235622 h 1417102"/>
                <a:gd name="connsiteX10" fmla="*/ 2791358 w 2867126"/>
                <a:gd name="connsiteY10" fmla="*/ 1197523 h 1417102"/>
                <a:gd name="connsiteX0" fmla="*/ 0 w 3317918"/>
                <a:gd name="connsiteY0" fmla="*/ 1413028 h 1416306"/>
                <a:gd name="connsiteX1" fmla="*/ 473412 w 3317918"/>
                <a:gd name="connsiteY1" fmla="*/ 8 h 1416306"/>
                <a:gd name="connsiteX2" fmla="*/ 926057 w 3317918"/>
                <a:gd name="connsiteY2" fmla="*/ 1390588 h 1416306"/>
                <a:gd name="connsiteX3" fmla="*/ 1408429 w 3317918"/>
                <a:gd name="connsiteY3" fmla="*/ 17494 h 1416306"/>
                <a:gd name="connsiteX4" fmla="*/ 1891092 w 3317918"/>
                <a:gd name="connsiteY4" fmla="*/ 1402463 h 1416306"/>
                <a:gd name="connsiteX5" fmla="*/ 2354302 w 3317918"/>
                <a:gd name="connsiteY5" fmla="*/ 8242 h 1416306"/>
                <a:gd name="connsiteX6" fmla="*/ 2860060 w 3317918"/>
                <a:gd name="connsiteY6" fmla="*/ 1416306 h 1416306"/>
                <a:gd name="connsiteX7" fmla="*/ 3300831 w 3317918"/>
                <a:gd name="connsiteY7" fmla="*/ 10573 h 1416306"/>
                <a:gd name="connsiteX8" fmla="*/ 2245093 w 3317918"/>
                <a:gd name="connsiteY8" fmla="*/ 1185648 h 1416306"/>
                <a:gd name="connsiteX9" fmla="*/ 2446973 w 3317918"/>
                <a:gd name="connsiteY9" fmla="*/ 235622 h 1416306"/>
                <a:gd name="connsiteX10" fmla="*/ 2791358 w 3317918"/>
                <a:gd name="connsiteY10" fmla="*/ 1197523 h 1416306"/>
                <a:gd name="connsiteX0" fmla="*/ 0 w 3814080"/>
                <a:gd name="connsiteY0" fmla="*/ 1413028 h 1416306"/>
                <a:gd name="connsiteX1" fmla="*/ 473412 w 3814080"/>
                <a:gd name="connsiteY1" fmla="*/ 8 h 1416306"/>
                <a:gd name="connsiteX2" fmla="*/ 926057 w 3814080"/>
                <a:gd name="connsiteY2" fmla="*/ 1390588 h 1416306"/>
                <a:gd name="connsiteX3" fmla="*/ 1408429 w 3814080"/>
                <a:gd name="connsiteY3" fmla="*/ 17494 h 1416306"/>
                <a:gd name="connsiteX4" fmla="*/ 1891092 w 3814080"/>
                <a:gd name="connsiteY4" fmla="*/ 1402463 h 1416306"/>
                <a:gd name="connsiteX5" fmla="*/ 2354302 w 3814080"/>
                <a:gd name="connsiteY5" fmla="*/ 8242 h 1416306"/>
                <a:gd name="connsiteX6" fmla="*/ 2860060 w 3814080"/>
                <a:gd name="connsiteY6" fmla="*/ 1416306 h 1416306"/>
                <a:gd name="connsiteX7" fmla="*/ 3300831 w 3814080"/>
                <a:gd name="connsiteY7" fmla="*/ 10573 h 1416306"/>
                <a:gd name="connsiteX8" fmla="*/ 3787793 w 3814080"/>
                <a:gd name="connsiteY8" fmla="*/ 1387601 h 1416306"/>
                <a:gd name="connsiteX9" fmla="*/ 2446973 w 3814080"/>
                <a:gd name="connsiteY9" fmla="*/ 235622 h 1416306"/>
                <a:gd name="connsiteX10" fmla="*/ 2791358 w 3814080"/>
                <a:gd name="connsiteY10" fmla="*/ 1197523 h 1416306"/>
                <a:gd name="connsiteX0" fmla="*/ 0 w 4280671"/>
                <a:gd name="connsiteY0" fmla="*/ 1413028 h 1416306"/>
                <a:gd name="connsiteX1" fmla="*/ 473412 w 4280671"/>
                <a:gd name="connsiteY1" fmla="*/ 8 h 1416306"/>
                <a:gd name="connsiteX2" fmla="*/ 926057 w 4280671"/>
                <a:gd name="connsiteY2" fmla="*/ 1390588 h 1416306"/>
                <a:gd name="connsiteX3" fmla="*/ 1408429 w 4280671"/>
                <a:gd name="connsiteY3" fmla="*/ 17494 h 1416306"/>
                <a:gd name="connsiteX4" fmla="*/ 1891092 w 4280671"/>
                <a:gd name="connsiteY4" fmla="*/ 1402463 h 1416306"/>
                <a:gd name="connsiteX5" fmla="*/ 2354302 w 4280671"/>
                <a:gd name="connsiteY5" fmla="*/ 8242 h 1416306"/>
                <a:gd name="connsiteX6" fmla="*/ 2860060 w 4280671"/>
                <a:gd name="connsiteY6" fmla="*/ 1416306 h 1416306"/>
                <a:gd name="connsiteX7" fmla="*/ 3300831 w 4280671"/>
                <a:gd name="connsiteY7" fmla="*/ 10573 h 1416306"/>
                <a:gd name="connsiteX8" fmla="*/ 3787793 w 4280671"/>
                <a:gd name="connsiteY8" fmla="*/ 1387601 h 1416306"/>
                <a:gd name="connsiteX9" fmla="*/ 4245437 w 4280671"/>
                <a:gd name="connsiteY9" fmla="*/ 18940 h 1416306"/>
                <a:gd name="connsiteX10" fmla="*/ 2791358 w 4280671"/>
                <a:gd name="connsiteY10" fmla="*/ 1197523 h 1416306"/>
                <a:gd name="connsiteX0" fmla="*/ 0 w 4754501"/>
                <a:gd name="connsiteY0" fmla="*/ 1413028 h 1427206"/>
                <a:gd name="connsiteX1" fmla="*/ 473412 w 4754501"/>
                <a:gd name="connsiteY1" fmla="*/ 8 h 1427206"/>
                <a:gd name="connsiteX2" fmla="*/ 926057 w 4754501"/>
                <a:gd name="connsiteY2" fmla="*/ 1390588 h 1427206"/>
                <a:gd name="connsiteX3" fmla="*/ 1408429 w 4754501"/>
                <a:gd name="connsiteY3" fmla="*/ 17494 h 1427206"/>
                <a:gd name="connsiteX4" fmla="*/ 1891092 w 4754501"/>
                <a:gd name="connsiteY4" fmla="*/ 1402463 h 1427206"/>
                <a:gd name="connsiteX5" fmla="*/ 2354302 w 4754501"/>
                <a:gd name="connsiteY5" fmla="*/ 8242 h 1427206"/>
                <a:gd name="connsiteX6" fmla="*/ 2860060 w 4754501"/>
                <a:gd name="connsiteY6" fmla="*/ 1416306 h 1427206"/>
                <a:gd name="connsiteX7" fmla="*/ 3300831 w 4754501"/>
                <a:gd name="connsiteY7" fmla="*/ 10573 h 1427206"/>
                <a:gd name="connsiteX8" fmla="*/ 3787793 w 4754501"/>
                <a:gd name="connsiteY8" fmla="*/ 1387601 h 1427206"/>
                <a:gd name="connsiteX9" fmla="*/ 4245437 w 4754501"/>
                <a:gd name="connsiteY9" fmla="*/ 18940 h 1427206"/>
                <a:gd name="connsiteX10" fmla="*/ 4754501 w 4754501"/>
                <a:gd name="connsiteY10" fmla="*/ 1427206 h 1427206"/>
                <a:gd name="connsiteX0" fmla="*/ 0 w 4754501"/>
                <a:gd name="connsiteY0" fmla="*/ 1413028 h 1427206"/>
                <a:gd name="connsiteX1" fmla="*/ 473412 w 4754501"/>
                <a:gd name="connsiteY1" fmla="*/ 8 h 1427206"/>
                <a:gd name="connsiteX2" fmla="*/ 926057 w 4754501"/>
                <a:gd name="connsiteY2" fmla="*/ 1390588 h 1427206"/>
                <a:gd name="connsiteX3" fmla="*/ 1408429 w 4754501"/>
                <a:gd name="connsiteY3" fmla="*/ 17494 h 1427206"/>
                <a:gd name="connsiteX4" fmla="*/ 1891092 w 4754501"/>
                <a:gd name="connsiteY4" fmla="*/ 1402463 h 1427206"/>
                <a:gd name="connsiteX5" fmla="*/ 2354302 w 4754501"/>
                <a:gd name="connsiteY5" fmla="*/ 8242 h 1427206"/>
                <a:gd name="connsiteX6" fmla="*/ 2860060 w 4754501"/>
                <a:gd name="connsiteY6" fmla="*/ 1416306 h 1427206"/>
                <a:gd name="connsiteX7" fmla="*/ 3300831 w 4754501"/>
                <a:gd name="connsiteY7" fmla="*/ 10573 h 1427206"/>
                <a:gd name="connsiteX8" fmla="*/ 3800794 w 4754501"/>
                <a:gd name="connsiteY8" fmla="*/ 1413603 h 1427206"/>
                <a:gd name="connsiteX9" fmla="*/ 4245437 w 4754501"/>
                <a:gd name="connsiteY9" fmla="*/ 18940 h 1427206"/>
                <a:gd name="connsiteX10" fmla="*/ 4754501 w 4754501"/>
                <a:gd name="connsiteY10" fmla="*/ 1427206 h 1427206"/>
                <a:gd name="connsiteX0" fmla="*/ 0 w 4754501"/>
                <a:gd name="connsiteY0" fmla="*/ 1413028 h 1427206"/>
                <a:gd name="connsiteX1" fmla="*/ 473412 w 4754501"/>
                <a:gd name="connsiteY1" fmla="*/ 8 h 1427206"/>
                <a:gd name="connsiteX2" fmla="*/ 926057 w 4754501"/>
                <a:gd name="connsiteY2" fmla="*/ 1390588 h 1427206"/>
                <a:gd name="connsiteX3" fmla="*/ 1408429 w 4754501"/>
                <a:gd name="connsiteY3" fmla="*/ 17494 h 1427206"/>
                <a:gd name="connsiteX4" fmla="*/ 1891092 w 4754501"/>
                <a:gd name="connsiteY4" fmla="*/ 1402463 h 1427206"/>
                <a:gd name="connsiteX5" fmla="*/ 2354302 w 4754501"/>
                <a:gd name="connsiteY5" fmla="*/ 8242 h 1427206"/>
                <a:gd name="connsiteX6" fmla="*/ 2860060 w 4754501"/>
                <a:gd name="connsiteY6" fmla="*/ 1416306 h 1427206"/>
                <a:gd name="connsiteX7" fmla="*/ 3300831 w 4754501"/>
                <a:gd name="connsiteY7" fmla="*/ 10573 h 1427206"/>
                <a:gd name="connsiteX8" fmla="*/ 3800794 w 4754501"/>
                <a:gd name="connsiteY8" fmla="*/ 1413603 h 1427206"/>
                <a:gd name="connsiteX9" fmla="*/ 4262771 w 4754501"/>
                <a:gd name="connsiteY9" fmla="*/ 10273 h 1427206"/>
                <a:gd name="connsiteX10" fmla="*/ 4754501 w 4754501"/>
                <a:gd name="connsiteY10" fmla="*/ 1427206 h 1427206"/>
                <a:gd name="connsiteX0" fmla="*/ 0 w 4754501"/>
                <a:gd name="connsiteY0" fmla="*/ 1413028 h 1427206"/>
                <a:gd name="connsiteX1" fmla="*/ 473412 w 4754501"/>
                <a:gd name="connsiteY1" fmla="*/ 8 h 1427206"/>
                <a:gd name="connsiteX2" fmla="*/ 926057 w 4754501"/>
                <a:gd name="connsiteY2" fmla="*/ 1390588 h 1427206"/>
                <a:gd name="connsiteX3" fmla="*/ 1408429 w 4754501"/>
                <a:gd name="connsiteY3" fmla="*/ 17494 h 1427206"/>
                <a:gd name="connsiteX4" fmla="*/ 1891092 w 4754501"/>
                <a:gd name="connsiteY4" fmla="*/ 1402463 h 1427206"/>
                <a:gd name="connsiteX5" fmla="*/ 2354302 w 4754501"/>
                <a:gd name="connsiteY5" fmla="*/ 8242 h 1427206"/>
                <a:gd name="connsiteX6" fmla="*/ 2860060 w 4754501"/>
                <a:gd name="connsiteY6" fmla="*/ 1416306 h 1427206"/>
                <a:gd name="connsiteX7" fmla="*/ 3344168 w 4754501"/>
                <a:gd name="connsiteY7" fmla="*/ 19240 h 1427206"/>
                <a:gd name="connsiteX8" fmla="*/ 3800794 w 4754501"/>
                <a:gd name="connsiteY8" fmla="*/ 1413603 h 1427206"/>
                <a:gd name="connsiteX9" fmla="*/ 4262771 w 4754501"/>
                <a:gd name="connsiteY9" fmla="*/ 10273 h 1427206"/>
                <a:gd name="connsiteX10" fmla="*/ 4754501 w 4754501"/>
                <a:gd name="connsiteY10" fmla="*/ 1427206 h 1427206"/>
                <a:gd name="connsiteX0" fmla="*/ 0 w 4754501"/>
                <a:gd name="connsiteY0" fmla="*/ 1413028 h 1427206"/>
                <a:gd name="connsiteX1" fmla="*/ 473412 w 4754501"/>
                <a:gd name="connsiteY1" fmla="*/ 8 h 1427206"/>
                <a:gd name="connsiteX2" fmla="*/ 926057 w 4754501"/>
                <a:gd name="connsiteY2" fmla="*/ 1390588 h 1427206"/>
                <a:gd name="connsiteX3" fmla="*/ 1408429 w 4754501"/>
                <a:gd name="connsiteY3" fmla="*/ 17494 h 1427206"/>
                <a:gd name="connsiteX4" fmla="*/ 1891092 w 4754501"/>
                <a:gd name="connsiteY4" fmla="*/ 1402463 h 1427206"/>
                <a:gd name="connsiteX5" fmla="*/ 2354302 w 4754501"/>
                <a:gd name="connsiteY5" fmla="*/ 8242 h 1427206"/>
                <a:gd name="connsiteX6" fmla="*/ 2851393 w 4754501"/>
                <a:gd name="connsiteY6" fmla="*/ 1403305 h 1427206"/>
                <a:gd name="connsiteX7" fmla="*/ 3344168 w 4754501"/>
                <a:gd name="connsiteY7" fmla="*/ 19240 h 1427206"/>
                <a:gd name="connsiteX8" fmla="*/ 3800794 w 4754501"/>
                <a:gd name="connsiteY8" fmla="*/ 1413603 h 1427206"/>
                <a:gd name="connsiteX9" fmla="*/ 4262771 w 4754501"/>
                <a:gd name="connsiteY9" fmla="*/ 10273 h 1427206"/>
                <a:gd name="connsiteX10" fmla="*/ 4754501 w 4754501"/>
                <a:gd name="connsiteY10" fmla="*/ 1427206 h 1427206"/>
                <a:gd name="connsiteX0" fmla="*/ 0 w 4754501"/>
                <a:gd name="connsiteY0" fmla="*/ 1413028 h 1427206"/>
                <a:gd name="connsiteX1" fmla="*/ 473412 w 4754501"/>
                <a:gd name="connsiteY1" fmla="*/ 8 h 1427206"/>
                <a:gd name="connsiteX2" fmla="*/ 926057 w 4754501"/>
                <a:gd name="connsiteY2" fmla="*/ 1390588 h 1427206"/>
                <a:gd name="connsiteX3" fmla="*/ 1408429 w 4754501"/>
                <a:gd name="connsiteY3" fmla="*/ 17494 h 1427206"/>
                <a:gd name="connsiteX4" fmla="*/ 1891092 w 4754501"/>
                <a:gd name="connsiteY4" fmla="*/ 1402463 h 1427206"/>
                <a:gd name="connsiteX5" fmla="*/ 2384638 w 4754501"/>
                <a:gd name="connsiteY5" fmla="*/ 8242 h 1427206"/>
                <a:gd name="connsiteX6" fmla="*/ 2851393 w 4754501"/>
                <a:gd name="connsiteY6" fmla="*/ 1403305 h 1427206"/>
                <a:gd name="connsiteX7" fmla="*/ 3344168 w 4754501"/>
                <a:gd name="connsiteY7" fmla="*/ 19240 h 1427206"/>
                <a:gd name="connsiteX8" fmla="*/ 3800794 w 4754501"/>
                <a:gd name="connsiteY8" fmla="*/ 1413603 h 1427206"/>
                <a:gd name="connsiteX9" fmla="*/ 4262771 w 4754501"/>
                <a:gd name="connsiteY9" fmla="*/ 10273 h 1427206"/>
                <a:gd name="connsiteX10" fmla="*/ 4754501 w 4754501"/>
                <a:gd name="connsiteY10" fmla="*/ 1427206 h 1427206"/>
                <a:gd name="connsiteX0" fmla="*/ 0 w 4754501"/>
                <a:gd name="connsiteY0" fmla="*/ 1413028 h 1427206"/>
                <a:gd name="connsiteX1" fmla="*/ 473412 w 4754501"/>
                <a:gd name="connsiteY1" fmla="*/ 8 h 1427206"/>
                <a:gd name="connsiteX2" fmla="*/ 926057 w 4754501"/>
                <a:gd name="connsiteY2" fmla="*/ 1390588 h 1427206"/>
                <a:gd name="connsiteX3" fmla="*/ 1408429 w 4754501"/>
                <a:gd name="connsiteY3" fmla="*/ 17494 h 1427206"/>
                <a:gd name="connsiteX4" fmla="*/ 1908426 w 4754501"/>
                <a:gd name="connsiteY4" fmla="*/ 1411130 h 1427206"/>
                <a:gd name="connsiteX5" fmla="*/ 2384638 w 4754501"/>
                <a:gd name="connsiteY5" fmla="*/ 8242 h 1427206"/>
                <a:gd name="connsiteX6" fmla="*/ 2851393 w 4754501"/>
                <a:gd name="connsiteY6" fmla="*/ 1403305 h 1427206"/>
                <a:gd name="connsiteX7" fmla="*/ 3344168 w 4754501"/>
                <a:gd name="connsiteY7" fmla="*/ 19240 h 1427206"/>
                <a:gd name="connsiteX8" fmla="*/ 3800794 w 4754501"/>
                <a:gd name="connsiteY8" fmla="*/ 1413603 h 1427206"/>
                <a:gd name="connsiteX9" fmla="*/ 4262771 w 4754501"/>
                <a:gd name="connsiteY9" fmla="*/ 10273 h 1427206"/>
                <a:gd name="connsiteX10" fmla="*/ 4754501 w 4754501"/>
                <a:gd name="connsiteY10" fmla="*/ 1427206 h 1427206"/>
                <a:gd name="connsiteX0" fmla="*/ 0 w 4754501"/>
                <a:gd name="connsiteY0" fmla="*/ 1413028 h 1427206"/>
                <a:gd name="connsiteX1" fmla="*/ 473412 w 4754501"/>
                <a:gd name="connsiteY1" fmla="*/ 8 h 1427206"/>
                <a:gd name="connsiteX2" fmla="*/ 926057 w 4754501"/>
                <a:gd name="connsiteY2" fmla="*/ 1390588 h 1427206"/>
                <a:gd name="connsiteX3" fmla="*/ 1430097 w 4754501"/>
                <a:gd name="connsiteY3" fmla="*/ 21827 h 1427206"/>
                <a:gd name="connsiteX4" fmla="*/ 1908426 w 4754501"/>
                <a:gd name="connsiteY4" fmla="*/ 1411130 h 1427206"/>
                <a:gd name="connsiteX5" fmla="*/ 2384638 w 4754501"/>
                <a:gd name="connsiteY5" fmla="*/ 8242 h 1427206"/>
                <a:gd name="connsiteX6" fmla="*/ 2851393 w 4754501"/>
                <a:gd name="connsiteY6" fmla="*/ 1403305 h 1427206"/>
                <a:gd name="connsiteX7" fmla="*/ 3344168 w 4754501"/>
                <a:gd name="connsiteY7" fmla="*/ 19240 h 1427206"/>
                <a:gd name="connsiteX8" fmla="*/ 3800794 w 4754501"/>
                <a:gd name="connsiteY8" fmla="*/ 1413603 h 1427206"/>
                <a:gd name="connsiteX9" fmla="*/ 4262771 w 4754501"/>
                <a:gd name="connsiteY9" fmla="*/ 10273 h 1427206"/>
                <a:gd name="connsiteX10" fmla="*/ 4754501 w 4754501"/>
                <a:gd name="connsiteY10" fmla="*/ 1427206 h 1427206"/>
                <a:gd name="connsiteX0" fmla="*/ 0 w 4754501"/>
                <a:gd name="connsiteY0" fmla="*/ 1413021 h 1427199"/>
                <a:gd name="connsiteX1" fmla="*/ 473412 w 4754501"/>
                <a:gd name="connsiteY1" fmla="*/ 1 h 1427199"/>
                <a:gd name="connsiteX2" fmla="*/ 960726 w 4754501"/>
                <a:gd name="connsiteY2" fmla="*/ 1407916 h 1427199"/>
                <a:gd name="connsiteX3" fmla="*/ 1430097 w 4754501"/>
                <a:gd name="connsiteY3" fmla="*/ 21820 h 1427199"/>
                <a:gd name="connsiteX4" fmla="*/ 1908426 w 4754501"/>
                <a:gd name="connsiteY4" fmla="*/ 1411123 h 1427199"/>
                <a:gd name="connsiteX5" fmla="*/ 2384638 w 4754501"/>
                <a:gd name="connsiteY5" fmla="*/ 8235 h 1427199"/>
                <a:gd name="connsiteX6" fmla="*/ 2851393 w 4754501"/>
                <a:gd name="connsiteY6" fmla="*/ 1403298 h 1427199"/>
                <a:gd name="connsiteX7" fmla="*/ 3344168 w 4754501"/>
                <a:gd name="connsiteY7" fmla="*/ 19233 h 1427199"/>
                <a:gd name="connsiteX8" fmla="*/ 3800794 w 4754501"/>
                <a:gd name="connsiteY8" fmla="*/ 1413596 h 1427199"/>
                <a:gd name="connsiteX9" fmla="*/ 4262771 w 4754501"/>
                <a:gd name="connsiteY9" fmla="*/ 10266 h 1427199"/>
                <a:gd name="connsiteX10" fmla="*/ 4754501 w 4754501"/>
                <a:gd name="connsiteY10" fmla="*/ 1427199 h 1427199"/>
                <a:gd name="connsiteX0" fmla="*/ 0 w 4754501"/>
                <a:gd name="connsiteY0" fmla="*/ 1413021 h 1427199"/>
                <a:gd name="connsiteX1" fmla="*/ 473412 w 4754501"/>
                <a:gd name="connsiteY1" fmla="*/ 1 h 1427199"/>
                <a:gd name="connsiteX2" fmla="*/ 960726 w 4754501"/>
                <a:gd name="connsiteY2" fmla="*/ 1407916 h 1427199"/>
                <a:gd name="connsiteX3" fmla="*/ 1430097 w 4754501"/>
                <a:gd name="connsiteY3" fmla="*/ 21820 h 1427199"/>
                <a:gd name="connsiteX4" fmla="*/ 1908426 w 4754501"/>
                <a:gd name="connsiteY4" fmla="*/ 1411123 h 1427199"/>
                <a:gd name="connsiteX5" fmla="*/ 2384638 w 4754501"/>
                <a:gd name="connsiteY5" fmla="*/ 8235 h 1427199"/>
                <a:gd name="connsiteX6" fmla="*/ 2851393 w 4754501"/>
                <a:gd name="connsiteY6" fmla="*/ 1403298 h 1427199"/>
                <a:gd name="connsiteX7" fmla="*/ 3318166 w 4754501"/>
                <a:gd name="connsiteY7" fmla="*/ 14899 h 1427199"/>
                <a:gd name="connsiteX8" fmla="*/ 3800794 w 4754501"/>
                <a:gd name="connsiteY8" fmla="*/ 1413596 h 1427199"/>
                <a:gd name="connsiteX9" fmla="*/ 4262771 w 4754501"/>
                <a:gd name="connsiteY9" fmla="*/ 10266 h 1427199"/>
                <a:gd name="connsiteX10" fmla="*/ 4754501 w 4754501"/>
                <a:gd name="connsiteY10" fmla="*/ 1427199 h 1427199"/>
                <a:gd name="connsiteX0" fmla="*/ 0 w 4754501"/>
                <a:gd name="connsiteY0" fmla="*/ 1413021 h 1427199"/>
                <a:gd name="connsiteX1" fmla="*/ 473412 w 4754501"/>
                <a:gd name="connsiteY1" fmla="*/ 1 h 1427199"/>
                <a:gd name="connsiteX2" fmla="*/ 960726 w 4754501"/>
                <a:gd name="connsiteY2" fmla="*/ 1407916 h 1427199"/>
                <a:gd name="connsiteX3" fmla="*/ 1430097 w 4754501"/>
                <a:gd name="connsiteY3" fmla="*/ 21820 h 1427199"/>
                <a:gd name="connsiteX4" fmla="*/ 1908426 w 4754501"/>
                <a:gd name="connsiteY4" fmla="*/ 1411123 h 1427199"/>
                <a:gd name="connsiteX5" fmla="*/ 2380305 w 4754501"/>
                <a:gd name="connsiteY5" fmla="*/ 12568 h 1427199"/>
                <a:gd name="connsiteX6" fmla="*/ 2851393 w 4754501"/>
                <a:gd name="connsiteY6" fmla="*/ 1403298 h 1427199"/>
                <a:gd name="connsiteX7" fmla="*/ 3318166 w 4754501"/>
                <a:gd name="connsiteY7" fmla="*/ 14899 h 1427199"/>
                <a:gd name="connsiteX8" fmla="*/ 3800794 w 4754501"/>
                <a:gd name="connsiteY8" fmla="*/ 1413596 h 1427199"/>
                <a:gd name="connsiteX9" fmla="*/ 4262771 w 4754501"/>
                <a:gd name="connsiteY9" fmla="*/ 10266 h 1427199"/>
                <a:gd name="connsiteX10" fmla="*/ 4754501 w 4754501"/>
                <a:gd name="connsiteY10" fmla="*/ 1427199 h 1427199"/>
                <a:gd name="connsiteX0" fmla="*/ 0 w 4754501"/>
                <a:gd name="connsiteY0" fmla="*/ 1413021 h 1427199"/>
                <a:gd name="connsiteX1" fmla="*/ 473412 w 4754501"/>
                <a:gd name="connsiteY1" fmla="*/ 1 h 1427199"/>
                <a:gd name="connsiteX2" fmla="*/ 960726 w 4754501"/>
                <a:gd name="connsiteY2" fmla="*/ 1407916 h 1427199"/>
                <a:gd name="connsiteX3" fmla="*/ 1408429 w 4754501"/>
                <a:gd name="connsiteY3" fmla="*/ 13153 h 1427199"/>
                <a:gd name="connsiteX4" fmla="*/ 1908426 w 4754501"/>
                <a:gd name="connsiteY4" fmla="*/ 1411123 h 1427199"/>
                <a:gd name="connsiteX5" fmla="*/ 2380305 w 4754501"/>
                <a:gd name="connsiteY5" fmla="*/ 12568 h 1427199"/>
                <a:gd name="connsiteX6" fmla="*/ 2851393 w 4754501"/>
                <a:gd name="connsiteY6" fmla="*/ 1403298 h 1427199"/>
                <a:gd name="connsiteX7" fmla="*/ 3318166 w 4754501"/>
                <a:gd name="connsiteY7" fmla="*/ 14899 h 1427199"/>
                <a:gd name="connsiteX8" fmla="*/ 3800794 w 4754501"/>
                <a:gd name="connsiteY8" fmla="*/ 1413596 h 1427199"/>
                <a:gd name="connsiteX9" fmla="*/ 4262771 w 4754501"/>
                <a:gd name="connsiteY9" fmla="*/ 10266 h 1427199"/>
                <a:gd name="connsiteX10" fmla="*/ 4754501 w 4754501"/>
                <a:gd name="connsiteY10" fmla="*/ 1427199 h 1427199"/>
                <a:gd name="connsiteX0" fmla="*/ 0 w 4754501"/>
                <a:gd name="connsiteY0" fmla="*/ 1413021 h 1427199"/>
                <a:gd name="connsiteX1" fmla="*/ 473412 w 4754501"/>
                <a:gd name="connsiteY1" fmla="*/ 1 h 1427199"/>
                <a:gd name="connsiteX2" fmla="*/ 960726 w 4754501"/>
                <a:gd name="connsiteY2" fmla="*/ 1407916 h 1427199"/>
                <a:gd name="connsiteX3" fmla="*/ 1430098 w 4754501"/>
                <a:gd name="connsiteY3" fmla="*/ 13153 h 1427199"/>
                <a:gd name="connsiteX4" fmla="*/ 1908426 w 4754501"/>
                <a:gd name="connsiteY4" fmla="*/ 1411123 h 1427199"/>
                <a:gd name="connsiteX5" fmla="*/ 2380305 w 4754501"/>
                <a:gd name="connsiteY5" fmla="*/ 12568 h 1427199"/>
                <a:gd name="connsiteX6" fmla="*/ 2851393 w 4754501"/>
                <a:gd name="connsiteY6" fmla="*/ 1403298 h 1427199"/>
                <a:gd name="connsiteX7" fmla="*/ 3318166 w 4754501"/>
                <a:gd name="connsiteY7" fmla="*/ 14899 h 1427199"/>
                <a:gd name="connsiteX8" fmla="*/ 3800794 w 4754501"/>
                <a:gd name="connsiteY8" fmla="*/ 1413596 h 1427199"/>
                <a:gd name="connsiteX9" fmla="*/ 4262771 w 4754501"/>
                <a:gd name="connsiteY9" fmla="*/ 10266 h 1427199"/>
                <a:gd name="connsiteX10" fmla="*/ 4754501 w 4754501"/>
                <a:gd name="connsiteY10" fmla="*/ 1427199 h 1427199"/>
                <a:gd name="connsiteX0" fmla="*/ 0 w 4262771"/>
                <a:gd name="connsiteY0" fmla="*/ 1413021 h 1413597"/>
                <a:gd name="connsiteX1" fmla="*/ 473412 w 4262771"/>
                <a:gd name="connsiteY1" fmla="*/ 1 h 1413597"/>
                <a:gd name="connsiteX2" fmla="*/ 960726 w 4262771"/>
                <a:gd name="connsiteY2" fmla="*/ 1407916 h 1413597"/>
                <a:gd name="connsiteX3" fmla="*/ 1430098 w 4262771"/>
                <a:gd name="connsiteY3" fmla="*/ 13153 h 1413597"/>
                <a:gd name="connsiteX4" fmla="*/ 1908426 w 4262771"/>
                <a:gd name="connsiteY4" fmla="*/ 1411123 h 1413597"/>
                <a:gd name="connsiteX5" fmla="*/ 2380305 w 4262771"/>
                <a:gd name="connsiteY5" fmla="*/ 12568 h 1413597"/>
                <a:gd name="connsiteX6" fmla="*/ 2851393 w 4262771"/>
                <a:gd name="connsiteY6" fmla="*/ 1403298 h 1413597"/>
                <a:gd name="connsiteX7" fmla="*/ 3318166 w 4262771"/>
                <a:gd name="connsiteY7" fmla="*/ 14899 h 1413597"/>
                <a:gd name="connsiteX8" fmla="*/ 3800794 w 4262771"/>
                <a:gd name="connsiteY8" fmla="*/ 1413596 h 1413597"/>
                <a:gd name="connsiteX9" fmla="*/ 4262771 w 4262771"/>
                <a:gd name="connsiteY9" fmla="*/ 10266 h 1413597"/>
                <a:gd name="connsiteX0" fmla="*/ 0 w 3800794"/>
                <a:gd name="connsiteY0" fmla="*/ 1413021 h 1413597"/>
                <a:gd name="connsiteX1" fmla="*/ 473412 w 3800794"/>
                <a:gd name="connsiteY1" fmla="*/ 1 h 1413597"/>
                <a:gd name="connsiteX2" fmla="*/ 960726 w 3800794"/>
                <a:gd name="connsiteY2" fmla="*/ 1407916 h 1413597"/>
                <a:gd name="connsiteX3" fmla="*/ 1430098 w 3800794"/>
                <a:gd name="connsiteY3" fmla="*/ 13153 h 1413597"/>
                <a:gd name="connsiteX4" fmla="*/ 1908426 w 3800794"/>
                <a:gd name="connsiteY4" fmla="*/ 1411123 h 1413597"/>
                <a:gd name="connsiteX5" fmla="*/ 2380305 w 3800794"/>
                <a:gd name="connsiteY5" fmla="*/ 12568 h 1413597"/>
                <a:gd name="connsiteX6" fmla="*/ 2851393 w 3800794"/>
                <a:gd name="connsiteY6" fmla="*/ 1403298 h 1413597"/>
                <a:gd name="connsiteX7" fmla="*/ 3318166 w 3800794"/>
                <a:gd name="connsiteY7" fmla="*/ 14899 h 1413597"/>
                <a:gd name="connsiteX8" fmla="*/ 3800794 w 3800794"/>
                <a:gd name="connsiteY8" fmla="*/ 1413596 h 1413597"/>
                <a:gd name="connsiteX0" fmla="*/ 0 w 3327382"/>
                <a:gd name="connsiteY0" fmla="*/ 1 h 1413597"/>
                <a:gd name="connsiteX1" fmla="*/ 487314 w 3327382"/>
                <a:gd name="connsiteY1" fmla="*/ 1407916 h 1413597"/>
                <a:gd name="connsiteX2" fmla="*/ 956686 w 3327382"/>
                <a:gd name="connsiteY2" fmla="*/ 13153 h 1413597"/>
                <a:gd name="connsiteX3" fmla="*/ 1435014 w 3327382"/>
                <a:gd name="connsiteY3" fmla="*/ 1411123 h 1413597"/>
                <a:gd name="connsiteX4" fmla="*/ 1906893 w 3327382"/>
                <a:gd name="connsiteY4" fmla="*/ 12568 h 1413597"/>
                <a:gd name="connsiteX5" fmla="*/ 2377981 w 3327382"/>
                <a:gd name="connsiteY5" fmla="*/ 1403298 h 1413597"/>
                <a:gd name="connsiteX6" fmla="*/ 2844754 w 3327382"/>
                <a:gd name="connsiteY6" fmla="*/ 14899 h 1413597"/>
                <a:gd name="connsiteX7" fmla="*/ 3327382 w 3327382"/>
                <a:gd name="connsiteY7" fmla="*/ 1413596 h 1413597"/>
                <a:gd name="connsiteX0" fmla="*/ 0 w 2840068"/>
                <a:gd name="connsiteY0" fmla="*/ 1395349 h 1401030"/>
                <a:gd name="connsiteX1" fmla="*/ 469372 w 2840068"/>
                <a:gd name="connsiteY1" fmla="*/ 586 h 1401030"/>
                <a:gd name="connsiteX2" fmla="*/ 947700 w 2840068"/>
                <a:gd name="connsiteY2" fmla="*/ 1398556 h 1401030"/>
                <a:gd name="connsiteX3" fmla="*/ 1419579 w 2840068"/>
                <a:gd name="connsiteY3" fmla="*/ 1 h 1401030"/>
                <a:gd name="connsiteX4" fmla="*/ 1890667 w 2840068"/>
                <a:gd name="connsiteY4" fmla="*/ 1390731 h 1401030"/>
                <a:gd name="connsiteX5" fmla="*/ 2357440 w 2840068"/>
                <a:gd name="connsiteY5" fmla="*/ 2332 h 1401030"/>
                <a:gd name="connsiteX6" fmla="*/ 2840068 w 2840068"/>
                <a:gd name="connsiteY6" fmla="*/ 1401029 h 1401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40068" h="1401030">
                  <a:moveTo>
                    <a:pt x="0" y="1395349"/>
                  </a:moveTo>
                  <a:cubicBezTo>
                    <a:pt x="159448" y="1397541"/>
                    <a:pt x="311422" y="52"/>
                    <a:pt x="469372" y="586"/>
                  </a:cubicBezTo>
                  <a:cubicBezTo>
                    <a:pt x="627322" y="1120"/>
                    <a:pt x="789332" y="1398653"/>
                    <a:pt x="947700" y="1398556"/>
                  </a:cubicBezTo>
                  <a:cubicBezTo>
                    <a:pt x="1106068" y="1398459"/>
                    <a:pt x="1262418" y="1305"/>
                    <a:pt x="1419579" y="1"/>
                  </a:cubicBezTo>
                  <a:cubicBezTo>
                    <a:pt x="1576740" y="-1303"/>
                    <a:pt x="1734357" y="1390343"/>
                    <a:pt x="1890667" y="1390731"/>
                  </a:cubicBezTo>
                  <a:cubicBezTo>
                    <a:pt x="2046977" y="1391119"/>
                    <a:pt x="2199207" y="616"/>
                    <a:pt x="2357440" y="2332"/>
                  </a:cubicBezTo>
                  <a:cubicBezTo>
                    <a:pt x="2515674" y="4048"/>
                    <a:pt x="2682634" y="1401801"/>
                    <a:pt x="2840068" y="1401029"/>
                  </a:cubicBezTo>
                </a:path>
              </a:pathLst>
            </a:custGeom>
            <a:noFill/>
            <a:ln w="508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Freeform 20"/>
            <p:cNvSpPr/>
            <p:nvPr/>
          </p:nvSpPr>
          <p:spPr>
            <a:xfrm rot="5400000" flipH="1" flipV="1">
              <a:off x="5779295" y="2445493"/>
              <a:ext cx="4320000" cy="720000"/>
            </a:xfrm>
            <a:custGeom>
              <a:avLst/>
              <a:gdLst>
                <a:gd name="connsiteX0" fmla="*/ 0 w 3564579"/>
                <a:gd name="connsiteY0" fmla="*/ 605750 h 1057126"/>
                <a:gd name="connsiteX1" fmla="*/ 237507 w 3564579"/>
                <a:gd name="connsiteY1" fmla="*/ 23859 h 1057126"/>
                <a:gd name="connsiteX2" fmla="*/ 605642 w 3564579"/>
                <a:gd name="connsiteY2" fmla="*/ 985760 h 1057126"/>
                <a:gd name="connsiteX3" fmla="*/ 807522 w 3564579"/>
                <a:gd name="connsiteY3" fmla="*/ 95111 h 1057126"/>
                <a:gd name="connsiteX4" fmla="*/ 1116281 w 3564579"/>
                <a:gd name="connsiteY4" fmla="*/ 926384 h 1057126"/>
                <a:gd name="connsiteX5" fmla="*/ 1377538 w 3564579"/>
                <a:gd name="connsiteY5" fmla="*/ 130737 h 1057126"/>
                <a:gd name="connsiteX6" fmla="*/ 1686296 w 3564579"/>
                <a:gd name="connsiteY6" fmla="*/ 1057012 h 1057126"/>
                <a:gd name="connsiteX7" fmla="*/ 1888177 w 3564579"/>
                <a:gd name="connsiteY7" fmla="*/ 59485 h 1057126"/>
                <a:gd name="connsiteX8" fmla="*/ 2244437 w 3564579"/>
                <a:gd name="connsiteY8" fmla="*/ 1033262 h 1057126"/>
                <a:gd name="connsiteX9" fmla="*/ 2446317 w 3564579"/>
                <a:gd name="connsiteY9" fmla="*/ 109 h 1057126"/>
                <a:gd name="connsiteX10" fmla="*/ 2766951 w 3564579"/>
                <a:gd name="connsiteY10" fmla="*/ 962010 h 1057126"/>
                <a:gd name="connsiteX0" fmla="*/ 0 w 3273979"/>
                <a:gd name="connsiteY0" fmla="*/ 617113 h 1875898"/>
                <a:gd name="connsiteX1" fmla="*/ 237507 w 3273979"/>
                <a:gd name="connsiteY1" fmla="*/ 35222 h 1875898"/>
                <a:gd name="connsiteX2" fmla="*/ 605642 w 3273979"/>
                <a:gd name="connsiteY2" fmla="*/ 997123 h 1875898"/>
                <a:gd name="connsiteX3" fmla="*/ 807522 w 3273979"/>
                <a:gd name="connsiteY3" fmla="*/ 106474 h 1875898"/>
                <a:gd name="connsiteX4" fmla="*/ 1116281 w 3273979"/>
                <a:gd name="connsiteY4" fmla="*/ 937747 h 1875898"/>
                <a:gd name="connsiteX5" fmla="*/ 1377538 w 3273979"/>
                <a:gd name="connsiteY5" fmla="*/ 142100 h 1875898"/>
                <a:gd name="connsiteX6" fmla="*/ 1686296 w 3273979"/>
                <a:gd name="connsiteY6" fmla="*/ 1068375 h 1875898"/>
                <a:gd name="connsiteX7" fmla="*/ 1888177 w 3273979"/>
                <a:gd name="connsiteY7" fmla="*/ 70848 h 1875898"/>
                <a:gd name="connsiteX8" fmla="*/ 2244437 w 3273979"/>
                <a:gd name="connsiteY8" fmla="*/ 1044625 h 1875898"/>
                <a:gd name="connsiteX9" fmla="*/ 2446317 w 3273979"/>
                <a:gd name="connsiteY9" fmla="*/ 11472 h 1875898"/>
                <a:gd name="connsiteX10" fmla="*/ 2398816 w 3273979"/>
                <a:gd name="connsiteY10" fmla="*/ 1875898 h 1875898"/>
                <a:gd name="connsiteX0" fmla="*/ 0 w 3273979"/>
                <a:gd name="connsiteY0" fmla="*/ 617113 h 1875898"/>
                <a:gd name="connsiteX1" fmla="*/ 237507 w 3273979"/>
                <a:gd name="connsiteY1" fmla="*/ 35222 h 1875898"/>
                <a:gd name="connsiteX2" fmla="*/ 605642 w 3273979"/>
                <a:gd name="connsiteY2" fmla="*/ 997123 h 1875898"/>
                <a:gd name="connsiteX3" fmla="*/ 807522 w 3273979"/>
                <a:gd name="connsiteY3" fmla="*/ 106474 h 1875898"/>
                <a:gd name="connsiteX4" fmla="*/ 1116281 w 3273979"/>
                <a:gd name="connsiteY4" fmla="*/ 937747 h 1875898"/>
                <a:gd name="connsiteX5" fmla="*/ 1377538 w 3273979"/>
                <a:gd name="connsiteY5" fmla="*/ 142100 h 1875898"/>
                <a:gd name="connsiteX6" fmla="*/ 1686296 w 3273979"/>
                <a:gd name="connsiteY6" fmla="*/ 1068375 h 1875898"/>
                <a:gd name="connsiteX7" fmla="*/ 1888177 w 3273979"/>
                <a:gd name="connsiteY7" fmla="*/ 70848 h 1875898"/>
                <a:gd name="connsiteX8" fmla="*/ 2244437 w 3273979"/>
                <a:gd name="connsiteY8" fmla="*/ 1044625 h 1875898"/>
                <a:gd name="connsiteX9" fmla="*/ 2446317 w 3273979"/>
                <a:gd name="connsiteY9" fmla="*/ 11472 h 1875898"/>
                <a:gd name="connsiteX10" fmla="*/ 2398816 w 3273979"/>
                <a:gd name="connsiteY10" fmla="*/ 1875898 h 1875898"/>
                <a:gd name="connsiteX0" fmla="*/ 0 w 3641781"/>
                <a:gd name="connsiteY0" fmla="*/ 606720 h 1271739"/>
                <a:gd name="connsiteX1" fmla="*/ 237507 w 3641781"/>
                <a:gd name="connsiteY1" fmla="*/ 24829 h 1271739"/>
                <a:gd name="connsiteX2" fmla="*/ 605642 w 3641781"/>
                <a:gd name="connsiteY2" fmla="*/ 986730 h 1271739"/>
                <a:gd name="connsiteX3" fmla="*/ 807522 w 3641781"/>
                <a:gd name="connsiteY3" fmla="*/ 96081 h 1271739"/>
                <a:gd name="connsiteX4" fmla="*/ 1116281 w 3641781"/>
                <a:gd name="connsiteY4" fmla="*/ 927354 h 1271739"/>
                <a:gd name="connsiteX5" fmla="*/ 1377538 w 3641781"/>
                <a:gd name="connsiteY5" fmla="*/ 131707 h 1271739"/>
                <a:gd name="connsiteX6" fmla="*/ 1686296 w 3641781"/>
                <a:gd name="connsiteY6" fmla="*/ 1057982 h 1271739"/>
                <a:gd name="connsiteX7" fmla="*/ 1888177 w 3641781"/>
                <a:gd name="connsiteY7" fmla="*/ 60455 h 1271739"/>
                <a:gd name="connsiteX8" fmla="*/ 2244437 w 3641781"/>
                <a:gd name="connsiteY8" fmla="*/ 1034232 h 1271739"/>
                <a:gd name="connsiteX9" fmla="*/ 2446317 w 3641781"/>
                <a:gd name="connsiteY9" fmla="*/ 1079 h 1271739"/>
                <a:gd name="connsiteX10" fmla="*/ 2861954 w 3641781"/>
                <a:gd name="connsiteY10" fmla="*/ 1271739 h 1271739"/>
                <a:gd name="connsiteX0" fmla="*/ 0 w 2861954"/>
                <a:gd name="connsiteY0" fmla="*/ 606720 h 1271739"/>
                <a:gd name="connsiteX1" fmla="*/ 237507 w 2861954"/>
                <a:gd name="connsiteY1" fmla="*/ 24829 h 1271739"/>
                <a:gd name="connsiteX2" fmla="*/ 605642 w 2861954"/>
                <a:gd name="connsiteY2" fmla="*/ 986730 h 1271739"/>
                <a:gd name="connsiteX3" fmla="*/ 807522 w 2861954"/>
                <a:gd name="connsiteY3" fmla="*/ 96081 h 1271739"/>
                <a:gd name="connsiteX4" fmla="*/ 1116281 w 2861954"/>
                <a:gd name="connsiteY4" fmla="*/ 927354 h 1271739"/>
                <a:gd name="connsiteX5" fmla="*/ 1377538 w 2861954"/>
                <a:gd name="connsiteY5" fmla="*/ 131707 h 1271739"/>
                <a:gd name="connsiteX6" fmla="*/ 1686296 w 2861954"/>
                <a:gd name="connsiteY6" fmla="*/ 1057982 h 1271739"/>
                <a:gd name="connsiteX7" fmla="*/ 1888177 w 2861954"/>
                <a:gd name="connsiteY7" fmla="*/ 60455 h 1271739"/>
                <a:gd name="connsiteX8" fmla="*/ 2244437 w 2861954"/>
                <a:gd name="connsiteY8" fmla="*/ 1034232 h 1271739"/>
                <a:gd name="connsiteX9" fmla="*/ 2446317 w 2861954"/>
                <a:gd name="connsiteY9" fmla="*/ 1079 h 1271739"/>
                <a:gd name="connsiteX10" fmla="*/ 2861954 w 2861954"/>
                <a:gd name="connsiteY10" fmla="*/ 1271739 h 1271739"/>
                <a:gd name="connsiteX0" fmla="*/ 0 w 2743201"/>
                <a:gd name="connsiteY0" fmla="*/ 605868 h 1140258"/>
                <a:gd name="connsiteX1" fmla="*/ 237507 w 2743201"/>
                <a:gd name="connsiteY1" fmla="*/ 23977 h 1140258"/>
                <a:gd name="connsiteX2" fmla="*/ 605642 w 2743201"/>
                <a:gd name="connsiteY2" fmla="*/ 985878 h 1140258"/>
                <a:gd name="connsiteX3" fmla="*/ 807522 w 2743201"/>
                <a:gd name="connsiteY3" fmla="*/ 95229 h 1140258"/>
                <a:gd name="connsiteX4" fmla="*/ 1116281 w 2743201"/>
                <a:gd name="connsiteY4" fmla="*/ 926502 h 1140258"/>
                <a:gd name="connsiteX5" fmla="*/ 1377538 w 2743201"/>
                <a:gd name="connsiteY5" fmla="*/ 130855 h 1140258"/>
                <a:gd name="connsiteX6" fmla="*/ 1686296 w 2743201"/>
                <a:gd name="connsiteY6" fmla="*/ 1057130 h 1140258"/>
                <a:gd name="connsiteX7" fmla="*/ 1888177 w 2743201"/>
                <a:gd name="connsiteY7" fmla="*/ 59603 h 1140258"/>
                <a:gd name="connsiteX8" fmla="*/ 2244437 w 2743201"/>
                <a:gd name="connsiteY8" fmla="*/ 1033380 h 1140258"/>
                <a:gd name="connsiteX9" fmla="*/ 2446317 w 2743201"/>
                <a:gd name="connsiteY9" fmla="*/ 227 h 1140258"/>
                <a:gd name="connsiteX10" fmla="*/ 2743201 w 2743201"/>
                <a:gd name="connsiteY10" fmla="*/ 1140258 h 1140258"/>
                <a:gd name="connsiteX0" fmla="*/ 0 w 2743201"/>
                <a:gd name="connsiteY0" fmla="*/ 605868 h 1140258"/>
                <a:gd name="connsiteX1" fmla="*/ 237507 w 2743201"/>
                <a:gd name="connsiteY1" fmla="*/ 23977 h 1140258"/>
                <a:gd name="connsiteX2" fmla="*/ 605642 w 2743201"/>
                <a:gd name="connsiteY2" fmla="*/ 985878 h 1140258"/>
                <a:gd name="connsiteX3" fmla="*/ 807522 w 2743201"/>
                <a:gd name="connsiteY3" fmla="*/ 95229 h 1140258"/>
                <a:gd name="connsiteX4" fmla="*/ 1116281 w 2743201"/>
                <a:gd name="connsiteY4" fmla="*/ 926502 h 1140258"/>
                <a:gd name="connsiteX5" fmla="*/ 1377538 w 2743201"/>
                <a:gd name="connsiteY5" fmla="*/ 130855 h 1140258"/>
                <a:gd name="connsiteX6" fmla="*/ 1686296 w 2743201"/>
                <a:gd name="connsiteY6" fmla="*/ 1057130 h 1140258"/>
                <a:gd name="connsiteX7" fmla="*/ 1888177 w 2743201"/>
                <a:gd name="connsiteY7" fmla="*/ 59603 h 1140258"/>
                <a:gd name="connsiteX8" fmla="*/ 2244437 w 2743201"/>
                <a:gd name="connsiteY8" fmla="*/ 1033380 h 1140258"/>
                <a:gd name="connsiteX9" fmla="*/ 2446317 w 2743201"/>
                <a:gd name="connsiteY9" fmla="*/ 227 h 1140258"/>
                <a:gd name="connsiteX10" fmla="*/ 2743201 w 2743201"/>
                <a:gd name="connsiteY10" fmla="*/ 1140258 h 1140258"/>
                <a:gd name="connsiteX0" fmla="*/ 0 w 2802578"/>
                <a:gd name="connsiteY0" fmla="*/ 1069006 h 1140258"/>
                <a:gd name="connsiteX1" fmla="*/ 296884 w 2802578"/>
                <a:gd name="connsiteY1" fmla="*/ 23977 h 1140258"/>
                <a:gd name="connsiteX2" fmla="*/ 665019 w 2802578"/>
                <a:gd name="connsiteY2" fmla="*/ 985878 h 1140258"/>
                <a:gd name="connsiteX3" fmla="*/ 866899 w 2802578"/>
                <a:gd name="connsiteY3" fmla="*/ 95229 h 1140258"/>
                <a:gd name="connsiteX4" fmla="*/ 1175658 w 2802578"/>
                <a:gd name="connsiteY4" fmla="*/ 926502 h 1140258"/>
                <a:gd name="connsiteX5" fmla="*/ 1436915 w 2802578"/>
                <a:gd name="connsiteY5" fmla="*/ 130855 h 1140258"/>
                <a:gd name="connsiteX6" fmla="*/ 1745673 w 2802578"/>
                <a:gd name="connsiteY6" fmla="*/ 1057130 h 1140258"/>
                <a:gd name="connsiteX7" fmla="*/ 1947554 w 2802578"/>
                <a:gd name="connsiteY7" fmla="*/ 59603 h 1140258"/>
                <a:gd name="connsiteX8" fmla="*/ 2303814 w 2802578"/>
                <a:gd name="connsiteY8" fmla="*/ 1033380 h 1140258"/>
                <a:gd name="connsiteX9" fmla="*/ 2505694 w 2802578"/>
                <a:gd name="connsiteY9" fmla="*/ 227 h 1140258"/>
                <a:gd name="connsiteX10" fmla="*/ 2802578 w 2802578"/>
                <a:gd name="connsiteY10" fmla="*/ 1140258 h 1140258"/>
                <a:gd name="connsiteX0" fmla="*/ 0 w 2802578"/>
                <a:gd name="connsiteY0" fmla="*/ 1069006 h 1140258"/>
                <a:gd name="connsiteX1" fmla="*/ 296884 w 2802578"/>
                <a:gd name="connsiteY1" fmla="*/ 23977 h 1140258"/>
                <a:gd name="connsiteX2" fmla="*/ 665019 w 2802578"/>
                <a:gd name="connsiteY2" fmla="*/ 985878 h 1140258"/>
                <a:gd name="connsiteX3" fmla="*/ 866899 w 2802578"/>
                <a:gd name="connsiteY3" fmla="*/ 95229 h 1140258"/>
                <a:gd name="connsiteX4" fmla="*/ 1175658 w 2802578"/>
                <a:gd name="connsiteY4" fmla="*/ 926502 h 1140258"/>
                <a:gd name="connsiteX5" fmla="*/ 1436915 w 2802578"/>
                <a:gd name="connsiteY5" fmla="*/ 130855 h 1140258"/>
                <a:gd name="connsiteX6" fmla="*/ 1745673 w 2802578"/>
                <a:gd name="connsiteY6" fmla="*/ 1057130 h 1140258"/>
                <a:gd name="connsiteX7" fmla="*/ 1947554 w 2802578"/>
                <a:gd name="connsiteY7" fmla="*/ 59603 h 1140258"/>
                <a:gd name="connsiteX8" fmla="*/ 2303814 w 2802578"/>
                <a:gd name="connsiteY8" fmla="*/ 1033380 h 1140258"/>
                <a:gd name="connsiteX9" fmla="*/ 2505694 w 2802578"/>
                <a:gd name="connsiteY9" fmla="*/ 227 h 1140258"/>
                <a:gd name="connsiteX10" fmla="*/ 2802578 w 2802578"/>
                <a:gd name="connsiteY10" fmla="*/ 1140258 h 1140258"/>
                <a:gd name="connsiteX0" fmla="*/ 0 w 2755077"/>
                <a:gd name="connsiteY0" fmla="*/ 985879 h 1140258"/>
                <a:gd name="connsiteX1" fmla="*/ 249383 w 2755077"/>
                <a:gd name="connsiteY1" fmla="*/ 23977 h 1140258"/>
                <a:gd name="connsiteX2" fmla="*/ 617518 w 2755077"/>
                <a:gd name="connsiteY2" fmla="*/ 985878 h 1140258"/>
                <a:gd name="connsiteX3" fmla="*/ 819398 w 2755077"/>
                <a:gd name="connsiteY3" fmla="*/ 95229 h 1140258"/>
                <a:gd name="connsiteX4" fmla="*/ 1128157 w 2755077"/>
                <a:gd name="connsiteY4" fmla="*/ 926502 h 1140258"/>
                <a:gd name="connsiteX5" fmla="*/ 1389414 w 2755077"/>
                <a:gd name="connsiteY5" fmla="*/ 130855 h 1140258"/>
                <a:gd name="connsiteX6" fmla="*/ 1698172 w 2755077"/>
                <a:gd name="connsiteY6" fmla="*/ 1057130 h 1140258"/>
                <a:gd name="connsiteX7" fmla="*/ 1900053 w 2755077"/>
                <a:gd name="connsiteY7" fmla="*/ 59603 h 1140258"/>
                <a:gd name="connsiteX8" fmla="*/ 2256313 w 2755077"/>
                <a:gd name="connsiteY8" fmla="*/ 1033380 h 1140258"/>
                <a:gd name="connsiteX9" fmla="*/ 2458193 w 2755077"/>
                <a:gd name="connsiteY9" fmla="*/ 227 h 1140258"/>
                <a:gd name="connsiteX10" fmla="*/ 2755077 w 2755077"/>
                <a:gd name="connsiteY10" fmla="*/ 1140258 h 1140258"/>
                <a:gd name="connsiteX0" fmla="*/ 0 w 2755077"/>
                <a:gd name="connsiteY0" fmla="*/ 985879 h 1140258"/>
                <a:gd name="connsiteX1" fmla="*/ 249383 w 2755077"/>
                <a:gd name="connsiteY1" fmla="*/ 23977 h 1140258"/>
                <a:gd name="connsiteX2" fmla="*/ 617518 w 2755077"/>
                <a:gd name="connsiteY2" fmla="*/ 985878 h 1140258"/>
                <a:gd name="connsiteX3" fmla="*/ 819398 w 2755077"/>
                <a:gd name="connsiteY3" fmla="*/ 95229 h 1140258"/>
                <a:gd name="connsiteX4" fmla="*/ 1128157 w 2755077"/>
                <a:gd name="connsiteY4" fmla="*/ 926502 h 1140258"/>
                <a:gd name="connsiteX5" fmla="*/ 1389414 w 2755077"/>
                <a:gd name="connsiteY5" fmla="*/ 130855 h 1140258"/>
                <a:gd name="connsiteX6" fmla="*/ 1698172 w 2755077"/>
                <a:gd name="connsiteY6" fmla="*/ 1057130 h 1140258"/>
                <a:gd name="connsiteX7" fmla="*/ 1900053 w 2755077"/>
                <a:gd name="connsiteY7" fmla="*/ 59603 h 1140258"/>
                <a:gd name="connsiteX8" fmla="*/ 2256313 w 2755077"/>
                <a:gd name="connsiteY8" fmla="*/ 1033380 h 1140258"/>
                <a:gd name="connsiteX9" fmla="*/ 2458193 w 2755077"/>
                <a:gd name="connsiteY9" fmla="*/ 227 h 1140258"/>
                <a:gd name="connsiteX10" fmla="*/ 2755077 w 2755077"/>
                <a:gd name="connsiteY10" fmla="*/ 1140258 h 1140258"/>
                <a:gd name="connsiteX0" fmla="*/ 0 w 2755077"/>
                <a:gd name="connsiteY0" fmla="*/ 985879 h 1140258"/>
                <a:gd name="connsiteX1" fmla="*/ 344386 w 2755077"/>
                <a:gd name="connsiteY1" fmla="*/ 83353 h 1140258"/>
                <a:gd name="connsiteX2" fmla="*/ 617518 w 2755077"/>
                <a:gd name="connsiteY2" fmla="*/ 985878 h 1140258"/>
                <a:gd name="connsiteX3" fmla="*/ 819398 w 2755077"/>
                <a:gd name="connsiteY3" fmla="*/ 95229 h 1140258"/>
                <a:gd name="connsiteX4" fmla="*/ 1128157 w 2755077"/>
                <a:gd name="connsiteY4" fmla="*/ 926502 h 1140258"/>
                <a:gd name="connsiteX5" fmla="*/ 1389414 w 2755077"/>
                <a:gd name="connsiteY5" fmla="*/ 130855 h 1140258"/>
                <a:gd name="connsiteX6" fmla="*/ 1698172 w 2755077"/>
                <a:gd name="connsiteY6" fmla="*/ 1057130 h 1140258"/>
                <a:gd name="connsiteX7" fmla="*/ 1900053 w 2755077"/>
                <a:gd name="connsiteY7" fmla="*/ 59603 h 1140258"/>
                <a:gd name="connsiteX8" fmla="*/ 2256313 w 2755077"/>
                <a:gd name="connsiteY8" fmla="*/ 1033380 h 1140258"/>
                <a:gd name="connsiteX9" fmla="*/ 2458193 w 2755077"/>
                <a:gd name="connsiteY9" fmla="*/ 227 h 1140258"/>
                <a:gd name="connsiteX10" fmla="*/ 2755077 w 2755077"/>
                <a:gd name="connsiteY10" fmla="*/ 1140258 h 1140258"/>
                <a:gd name="connsiteX0" fmla="*/ 0 w 2755077"/>
                <a:gd name="connsiteY0" fmla="*/ 985879 h 1140258"/>
                <a:gd name="connsiteX1" fmla="*/ 344386 w 2755077"/>
                <a:gd name="connsiteY1" fmla="*/ 83353 h 1140258"/>
                <a:gd name="connsiteX2" fmla="*/ 617518 w 2755077"/>
                <a:gd name="connsiteY2" fmla="*/ 985878 h 1140258"/>
                <a:gd name="connsiteX3" fmla="*/ 819398 w 2755077"/>
                <a:gd name="connsiteY3" fmla="*/ 95229 h 1140258"/>
                <a:gd name="connsiteX4" fmla="*/ 1128157 w 2755077"/>
                <a:gd name="connsiteY4" fmla="*/ 997754 h 1140258"/>
                <a:gd name="connsiteX5" fmla="*/ 1389414 w 2755077"/>
                <a:gd name="connsiteY5" fmla="*/ 130855 h 1140258"/>
                <a:gd name="connsiteX6" fmla="*/ 1698172 w 2755077"/>
                <a:gd name="connsiteY6" fmla="*/ 1057130 h 1140258"/>
                <a:gd name="connsiteX7" fmla="*/ 1900053 w 2755077"/>
                <a:gd name="connsiteY7" fmla="*/ 59603 h 1140258"/>
                <a:gd name="connsiteX8" fmla="*/ 2256313 w 2755077"/>
                <a:gd name="connsiteY8" fmla="*/ 1033380 h 1140258"/>
                <a:gd name="connsiteX9" fmla="*/ 2458193 w 2755077"/>
                <a:gd name="connsiteY9" fmla="*/ 227 h 1140258"/>
                <a:gd name="connsiteX10" fmla="*/ 2755077 w 2755077"/>
                <a:gd name="connsiteY10" fmla="*/ 1140258 h 1140258"/>
                <a:gd name="connsiteX0" fmla="*/ 0 w 2755077"/>
                <a:gd name="connsiteY0" fmla="*/ 985879 h 1140258"/>
                <a:gd name="connsiteX1" fmla="*/ 344386 w 2755077"/>
                <a:gd name="connsiteY1" fmla="*/ 83353 h 1140258"/>
                <a:gd name="connsiteX2" fmla="*/ 617518 w 2755077"/>
                <a:gd name="connsiteY2" fmla="*/ 985878 h 1140258"/>
                <a:gd name="connsiteX3" fmla="*/ 819398 w 2755077"/>
                <a:gd name="connsiteY3" fmla="*/ 95229 h 1140258"/>
                <a:gd name="connsiteX4" fmla="*/ 1128157 w 2755077"/>
                <a:gd name="connsiteY4" fmla="*/ 997754 h 1140258"/>
                <a:gd name="connsiteX5" fmla="*/ 1389414 w 2755077"/>
                <a:gd name="connsiteY5" fmla="*/ 130855 h 1140258"/>
                <a:gd name="connsiteX6" fmla="*/ 1710048 w 2755077"/>
                <a:gd name="connsiteY6" fmla="*/ 1045255 h 1140258"/>
                <a:gd name="connsiteX7" fmla="*/ 1900053 w 2755077"/>
                <a:gd name="connsiteY7" fmla="*/ 59603 h 1140258"/>
                <a:gd name="connsiteX8" fmla="*/ 2256313 w 2755077"/>
                <a:gd name="connsiteY8" fmla="*/ 1033380 h 1140258"/>
                <a:gd name="connsiteX9" fmla="*/ 2458193 w 2755077"/>
                <a:gd name="connsiteY9" fmla="*/ 227 h 1140258"/>
                <a:gd name="connsiteX10" fmla="*/ 2755077 w 2755077"/>
                <a:gd name="connsiteY10" fmla="*/ 1140258 h 1140258"/>
                <a:gd name="connsiteX0" fmla="*/ 0 w 2755077"/>
                <a:gd name="connsiteY0" fmla="*/ 985879 h 1140258"/>
                <a:gd name="connsiteX1" fmla="*/ 344386 w 2755077"/>
                <a:gd name="connsiteY1" fmla="*/ 83353 h 1140258"/>
                <a:gd name="connsiteX2" fmla="*/ 617518 w 2755077"/>
                <a:gd name="connsiteY2" fmla="*/ 985878 h 1140258"/>
                <a:gd name="connsiteX3" fmla="*/ 819398 w 2755077"/>
                <a:gd name="connsiteY3" fmla="*/ 95229 h 1140258"/>
                <a:gd name="connsiteX4" fmla="*/ 1128157 w 2755077"/>
                <a:gd name="connsiteY4" fmla="*/ 997754 h 1140258"/>
                <a:gd name="connsiteX5" fmla="*/ 1389414 w 2755077"/>
                <a:gd name="connsiteY5" fmla="*/ 130855 h 1140258"/>
                <a:gd name="connsiteX6" fmla="*/ 1710048 w 2755077"/>
                <a:gd name="connsiteY6" fmla="*/ 1045255 h 1140258"/>
                <a:gd name="connsiteX7" fmla="*/ 1971305 w 2755077"/>
                <a:gd name="connsiteY7" fmla="*/ 71478 h 1140258"/>
                <a:gd name="connsiteX8" fmla="*/ 2256313 w 2755077"/>
                <a:gd name="connsiteY8" fmla="*/ 1033380 h 1140258"/>
                <a:gd name="connsiteX9" fmla="*/ 2458193 w 2755077"/>
                <a:gd name="connsiteY9" fmla="*/ 227 h 1140258"/>
                <a:gd name="connsiteX10" fmla="*/ 2755077 w 2755077"/>
                <a:gd name="connsiteY10" fmla="*/ 1140258 h 1140258"/>
                <a:gd name="connsiteX0" fmla="*/ 0 w 2755077"/>
                <a:gd name="connsiteY0" fmla="*/ 914405 h 1068784"/>
                <a:gd name="connsiteX1" fmla="*/ 344386 w 2755077"/>
                <a:gd name="connsiteY1" fmla="*/ 11879 h 1068784"/>
                <a:gd name="connsiteX2" fmla="*/ 617518 w 2755077"/>
                <a:gd name="connsiteY2" fmla="*/ 914404 h 1068784"/>
                <a:gd name="connsiteX3" fmla="*/ 819398 w 2755077"/>
                <a:gd name="connsiteY3" fmla="*/ 23755 h 1068784"/>
                <a:gd name="connsiteX4" fmla="*/ 1128157 w 2755077"/>
                <a:gd name="connsiteY4" fmla="*/ 926280 h 1068784"/>
                <a:gd name="connsiteX5" fmla="*/ 1389414 w 2755077"/>
                <a:gd name="connsiteY5" fmla="*/ 59381 h 1068784"/>
                <a:gd name="connsiteX6" fmla="*/ 1710048 w 2755077"/>
                <a:gd name="connsiteY6" fmla="*/ 973781 h 1068784"/>
                <a:gd name="connsiteX7" fmla="*/ 1971305 w 2755077"/>
                <a:gd name="connsiteY7" fmla="*/ 4 h 1068784"/>
                <a:gd name="connsiteX8" fmla="*/ 2256313 w 2755077"/>
                <a:gd name="connsiteY8" fmla="*/ 961906 h 1068784"/>
                <a:gd name="connsiteX9" fmla="*/ 2458193 w 2755077"/>
                <a:gd name="connsiteY9" fmla="*/ 11880 h 1068784"/>
                <a:gd name="connsiteX10" fmla="*/ 2755077 w 2755077"/>
                <a:gd name="connsiteY10" fmla="*/ 1068784 h 1068784"/>
                <a:gd name="connsiteX0" fmla="*/ 0 w 2802578"/>
                <a:gd name="connsiteY0" fmla="*/ 914405 h 973860"/>
                <a:gd name="connsiteX1" fmla="*/ 344386 w 2802578"/>
                <a:gd name="connsiteY1" fmla="*/ 11879 h 973860"/>
                <a:gd name="connsiteX2" fmla="*/ 617518 w 2802578"/>
                <a:gd name="connsiteY2" fmla="*/ 914404 h 973860"/>
                <a:gd name="connsiteX3" fmla="*/ 819398 w 2802578"/>
                <a:gd name="connsiteY3" fmla="*/ 23755 h 973860"/>
                <a:gd name="connsiteX4" fmla="*/ 1128157 w 2802578"/>
                <a:gd name="connsiteY4" fmla="*/ 926280 h 973860"/>
                <a:gd name="connsiteX5" fmla="*/ 1389414 w 2802578"/>
                <a:gd name="connsiteY5" fmla="*/ 59381 h 973860"/>
                <a:gd name="connsiteX6" fmla="*/ 1710048 w 2802578"/>
                <a:gd name="connsiteY6" fmla="*/ 973781 h 973860"/>
                <a:gd name="connsiteX7" fmla="*/ 1971305 w 2802578"/>
                <a:gd name="connsiteY7" fmla="*/ 4 h 973860"/>
                <a:gd name="connsiteX8" fmla="*/ 2256313 w 2802578"/>
                <a:gd name="connsiteY8" fmla="*/ 961906 h 973860"/>
                <a:gd name="connsiteX9" fmla="*/ 2458193 w 2802578"/>
                <a:gd name="connsiteY9" fmla="*/ 11880 h 973860"/>
                <a:gd name="connsiteX10" fmla="*/ 2802578 w 2802578"/>
                <a:gd name="connsiteY10" fmla="*/ 973781 h 973860"/>
                <a:gd name="connsiteX0" fmla="*/ 0 w 2791358"/>
                <a:gd name="connsiteY0" fmla="*/ 1189286 h 1189286"/>
                <a:gd name="connsiteX1" fmla="*/ 333166 w 2791358"/>
                <a:gd name="connsiteY1" fmla="*/ 11879 h 1189286"/>
                <a:gd name="connsiteX2" fmla="*/ 606298 w 2791358"/>
                <a:gd name="connsiteY2" fmla="*/ 914404 h 1189286"/>
                <a:gd name="connsiteX3" fmla="*/ 808178 w 2791358"/>
                <a:gd name="connsiteY3" fmla="*/ 23755 h 1189286"/>
                <a:gd name="connsiteX4" fmla="*/ 1116937 w 2791358"/>
                <a:gd name="connsiteY4" fmla="*/ 926280 h 1189286"/>
                <a:gd name="connsiteX5" fmla="*/ 1378194 w 2791358"/>
                <a:gd name="connsiteY5" fmla="*/ 59381 h 1189286"/>
                <a:gd name="connsiteX6" fmla="*/ 1698828 w 2791358"/>
                <a:gd name="connsiteY6" fmla="*/ 973781 h 1189286"/>
                <a:gd name="connsiteX7" fmla="*/ 1960085 w 2791358"/>
                <a:gd name="connsiteY7" fmla="*/ 4 h 1189286"/>
                <a:gd name="connsiteX8" fmla="*/ 2245093 w 2791358"/>
                <a:gd name="connsiteY8" fmla="*/ 961906 h 1189286"/>
                <a:gd name="connsiteX9" fmla="*/ 2446973 w 2791358"/>
                <a:gd name="connsiteY9" fmla="*/ 11880 h 1189286"/>
                <a:gd name="connsiteX10" fmla="*/ 2791358 w 2791358"/>
                <a:gd name="connsiteY10" fmla="*/ 973781 h 1189286"/>
                <a:gd name="connsiteX0" fmla="*/ 0 w 2791358"/>
                <a:gd name="connsiteY0" fmla="*/ 1414361 h 1414361"/>
                <a:gd name="connsiteX1" fmla="*/ 473412 w 2791358"/>
                <a:gd name="connsiteY1" fmla="*/ 1341 h 1414361"/>
                <a:gd name="connsiteX2" fmla="*/ 606298 w 2791358"/>
                <a:gd name="connsiteY2" fmla="*/ 1139479 h 1414361"/>
                <a:gd name="connsiteX3" fmla="*/ 808178 w 2791358"/>
                <a:gd name="connsiteY3" fmla="*/ 248830 h 1414361"/>
                <a:gd name="connsiteX4" fmla="*/ 1116937 w 2791358"/>
                <a:gd name="connsiteY4" fmla="*/ 1151355 h 1414361"/>
                <a:gd name="connsiteX5" fmla="*/ 1378194 w 2791358"/>
                <a:gd name="connsiteY5" fmla="*/ 284456 h 1414361"/>
                <a:gd name="connsiteX6" fmla="*/ 1698828 w 2791358"/>
                <a:gd name="connsiteY6" fmla="*/ 1198856 h 1414361"/>
                <a:gd name="connsiteX7" fmla="*/ 1960085 w 2791358"/>
                <a:gd name="connsiteY7" fmla="*/ 225079 h 1414361"/>
                <a:gd name="connsiteX8" fmla="*/ 2245093 w 2791358"/>
                <a:gd name="connsiteY8" fmla="*/ 1186981 h 1414361"/>
                <a:gd name="connsiteX9" fmla="*/ 2446973 w 2791358"/>
                <a:gd name="connsiteY9" fmla="*/ 236955 h 1414361"/>
                <a:gd name="connsiteX10" fmla="*/ 2791358 w 2791358"/>
                <a:gd name="connsiteY10" fmla="*/ 1198856 h 1414361"/>
                <a:gd name="connsiteX0" fmla="*/ 0 w 2791358"/>
                <a:gd name="connsiteY0" fmla="*/ 1413076 h 1413076"/>
                <a:gd name="connsiteX1" fmla="*/ 473412 w 2791358"/>
                <a:gd name="connsiteY1" fmla="*/ 56 h 1413076"/>
                <a:gd name="connsiteX2" fmla="*/ 606298 w 2791358"/>
                <a:gd name="connsiteY2" fmla="*/ 1138194 h 1413076"/>
                <a:gd name="connsiteX3" fmla="*/ 808178 w 2791358"/>
                <a:gd name="connsiteY3" fmla="*/ 247545 h 1413076"/>
                <a:gd name="connsiteX4" fmla="*/ 1116937 w 2791358"/>
                <a:gd name="connsiteY4" fmla="*/ 1150070 h 1413076"/>
                <a:gd name="connsiteX5" fmla="*/ 1378194 w 2791358"/>
                <a:gd name="connsiteY5" fmla="*/ 283171 h 1413076"/>
                <a:gd name="connsiteX6" fmla="*/ 1698828 w 2791358"/>
                <a:gd name="connsiteY6" fmla="*/ 1197571 h 1413076"/>
                <a:gd name="connsiteX7" fmla="*/ 1960085 w 2791358"/>
                <a:gd name="connsiteY7" fmla="*/ 223794 h 1413076"/>
                <a:gd name="connsiteX8" fmla="*/ 2245093 w 2791358"/>
                <a:gd name="connsiteY8" fmla="*/ 1185696 h 1413076"/>
                <a:gd name="connsiteX9" fmla="*/ 2446973 w 2791358"/>
                <a:gd name="connsiteY9" fmla="*/ 235670 h 1413076"/>
                <a:gd name="connsiteX10" fmla="*/ 2791358 w 2791358"/>
                <a:gd name="connsiteY10" fmla="*/ 1197571 h 1413076"/>
                <a:gd name="connsiteX0" fmla="*/ 0 w 2791358"/>
                <a:gd name="connsiteY0" fmla="*/ 1413028 h 1413028"/>
                <a:gd name="connsiteX1" fmla="*/ 473412 w 2791358"/>
                <a:gd name="connsiteY1" fmla="*/ 8 h 1413028"/>
                <a:gd name="connsiteX2" fmla="*/ 926057 w 2791358"/>
                <a:gd name="connsiteY2" fmla="*/ 1390588 h 1413028"/>
                <a:gd name="connsiteX3" fmla="*/ 808178 w 2791358"/>
                <a:gd name="connsiteY3" fmla="*/ 247497 h 1413028"/>
                <a:gd name="connsiteX4" fmla="*/ 1116937 w 2791358"/>
                <a:gd name="connsiteY4" fmla="*/ 1150022 h 1413028"/>
                <a:gd name="connsiteX5" fmla="*/ 1378194 w 2791358"/>
                <a:gd name="connsiteY5" fmla="*/ 283123 h 1413028"/>
                <a:gd name="connsiteX6" fmla="*/ 1698828 w 2791358"/>
                <a:gd name="connsiteY6" fmla="*/ 1197523 h 1413028"/>
                <a:gd name="connsiteX7" fmla="*/ 1960085 w 2791358"/>
                <a:gd name="connsiteY7" fmla="*/ 223746 h 1413028"/>
                <a:gd name="connsiteX8" fmla="*/ 2245093 w 2791358"/>
                <a:gd name="connsiteY8" fmla="*/ 1185648 h 1413028"/>
                <a:gd name="connsiteX9" fmla="*/ 2446973 w 2791358"/>
                <a:gd name="connsiteY9" fmla="*/ 235622 h 1413028"/>
                <a:gd name="connsiteX10" fmla="*/ 2791358 w 2791358"/>
                <a:gd name="connsiteY10" fmla="*/ 1197523 h 1413028"/>
                <a:gd name="connsiteX0" fmla="*/ 0 w 2791358"/>
                <a:gd name="connsiteY0" fmla="*/ 1413028 h 1413028"/>
                <a:gd name="connsiteX1" fmla="*/ 473412 w 2791358"/>
                <a:gd name="connsiteY1" fmla="*/ 8 h 1413028"/>
                <a:gd name="connsiteX2" fmla="*/ 926057 w 2791358"/>
                <a:gd name="connsiteY2" fmla="*/ 1390588 h 1413028"/>
                <a:gd name="connsiteX3" fmla="*/ 1408429 w 2791358"/>
                <a:gd name="connsiteY3" fmla="*/ 17494 h 1413028"/>
                <a:gd name="connsiteX4" fmla="*/ 1116937 w 2791358"/>
                <a:gd name="connsiteY4" fmla="*/ 1150022 h 1413028"/>
                <a:gd name="connsiteX5" fmla="*/ 1378194 w 2791358"/>
                <a:gd name="connsiteY5" fmla="*/ 283123 h 1413028"/>
                <a:gd name="connsiteX6" fmla="*/ 1698828 w 2791358"/>
                <a:gd name="connsiteY6" fmla="*/ 1197523 h 1413028"/>
                <a:gd name="connsiteX7" fmla="*/ 1960085 w 2791358"/>
                <a:gd name="connsiteY7" fmla="*/ 223746 h 1413028"/>
                <a:gd name="connsiteX8" fmla="*/ 2245093 w 2791358"/>
                <a:gd name="connsiteY8" fmla="*/ 1185648 h 1413028"/>
                <a:gd name="connsiteX9" fmla="*/ 2446973 w 2791358"/>
                <a:gd name="connsiteY9" fmla="*/ 235622 h 1413028"/>
                <a:gd name="connsiteX10" fmla="*/ 2791358 w 2791358"/>
                <a:gd name="connsiteY10" fmla="*/ 1197523 h 1413028"/>
                <a:gd name="connsiteX0" fmla="*/ 0 w 2791358"/>
                <a:gd name="connsiteY0" fmla="*/ 1413028 h 1413028"/>
                <a:gd name="connsiteX1" fmla="*/ 473412 w 2791358"/>
                <a:gd name="connsiteY1" fmla="*/ 8 h 1413028"/>
                <a:gd name="connsiteX2" fmla="*/ 926057 w 2791358"/>
                <a:gd name="connsiteY2" fmla="*/ 1390588 h 1413028"/>
                <a:gd name="connsiteX3" fmla="*/ 1408429 w 2791358"/>
                <a:gd name="connsiteY3" fmla="*/ 17494 h 1413028"/>
                <a:gd name="connsiteX4" fmla="*/ 1891092 w 2791358"/>
                <a:gd name="connsiteY4" fmla="*/ 1402463 h 1413028"/>
                <a:gd name="connsiteX5" fmla="*/ 1378194 w 2791358"/>
                <a:gd name="connsiteY5" fmla="*/ 283123 h 1413028"/>
                <a:gd name="connsiteX6" fmla="*/ 1698828 w 2791358"/>
                <a:gd name="connsiteY6" fmla="*/ 1197523 h 1413028"/>
                <a:gd name="connsiteX7" fmla="*/ 1960085 w 2791358"/>
                <a:gd name="connsiteY7" fmla="*/ 223746 h 1413028"/>
                <a:gd name="connsiteX8" fmla="*/ 2245093 w 2791358"/>
                <a:gd name="connsiteY8" fmla="*/ 1185648 h 1413028"/>
                <a:gd name="connsiteX9" fmla="*/ 2446973 w 2791358"/>
                <a:gd name="connsiteY9" fmla="*/ 235622 h 1413028"/>
                <a:gd name="connsiteX10" fmla="*/ 2791358 w 2791358"/>
                <a:gd name="connsiteY10" fmla="*/ 1197523 h 1413028"/>
                <a:gd name="connsiteX0" fmla="*/ 0 w 2791358"/>
                <a:gd name="connsiteY0" fmla="*/ 1413028 h 1413028"/>
                <a:gd name="connsiteX1" fmla="*/ 473412 w 2791358"/>
                <a:gd name="connsiteY1" fmla="*/ 8 h 1413028"/>
                <a:gd name="connsiteX2" fmla="*/ 926057 w 2791358"/>
                <a:gd name="connsiteY2" fmla="*/ 1390588 h 1413028"/>
                <a:gd name="connsiteX3" fmla="*/ 1408429 w 2791358"/>
                <a:gd name="connsiteY3" fmla="*/ 17494 h 1413028"/>
                <a:gd name="connsiteX4" fmla="*/ 1891092 w 2791358"/>
                <a:gd name="connsiteY4" fmla="*/ 1402463 h 1413028"/>
                <a:gd name="connsiteX5" fmla="*/ 2354302 w 2791358"/>
                <a:gd name="connsiteY5" fmla="*/ 8242 h 1413028"/>
                <a:gd name="connsiteX6" fmla="*/ 1698828 w 2791358"/>
                <a:gd name="connsiteY6" fmla="*/ 1197523 h 1413028"/>
                <a:gd name="connsiteX7" fmla="*/ 1960085 w 2791358"/>
                <a:gd name="connsiteY7" fmla="*/ 223746 h 1413028"/>
                <a:gd name="connsiteX8" fmla="*/ 2245093 w 2791358"/>
                <a:gd name="connsiteY8" fmla="*/ 1185648 h 1413028"/>
                <a:gd name="connsiteX9" fmla="*/ 2446973 w 2791358"/>
                <a:gd name="connsiteY9" fmla="*/ 235622 h 1413028"/>
                <a:gd name="connsiteX10" fmla="*/ 2791358 w 2791358"/>
                <a:gd name="connsiteY10" fmla="*/ 1197523 h 1413028"/>
                <a:gd name="connsiteX0" fmla="*/ 0 w 2867126"/>
                <a:gd name="connsiteY0" fmla="*/ 1413028 h 1417102"/>
                <a:gd name="connsiteX1" fmla="*/ 473412 w 2867126"/>
                <a:gd name="connsiteY1" fmla="*/ 8 h 1417102"/>
                <a:gd name="connsiteX2" fmla="*/ 926057 w 2867126"/>
                <a:gd name="connsiteY2" fmla="*/ 1390588 h 1417102"/>
                <a:gd name="connsiteX3" fmla="*/ 1408429 w 2867126"/>
                <a:gd name="connsiteY3" fmla="*/ 17494 h 1417102"/>
                <a:gd name="connsiteX4" fmla="*/ 1891092 w 2867126"/>
                <a:gd name="connsiteY4" fmla="*/ 1402463 h 1417102"/>
                <a:gd name="connsiteX5" fmla="*/ 2354302 w 2867126"/>
                <a:gd name="connsiteY5" fmla="*/ 8242 h 1417102"/>
                <a:gd name="connsiteX6" fmla="*/ 2860060 w 2867126"/>
                <a:gd name="connsiteY6" fmla="*/ 1416306 h 1417102"/>
                <a:gd name="connsiteX7" fmla="*/ 1960085 w 2867126"/>
                <a:gd name="connsiteY7" fmla="*/ 223746 h 1417102"/>
                <a:gd name="connsiteX8" fmla="*/ 2245093 w 2867126"/>
                <a:gd name="connsiteY8" fmla="*/ 1185648 h 1417102"/>
                <a:gd name="connsiteX9" fmla="*/ 2446973 w 2867126"/>
                <a:gd name="connsiteY9" fmla="*/ 235622 h 1417102"/>
                <a:gd name="connsiteX10" fmla="*/ 2791358 w 2867126"/>
                <a:gd name="connsiteY10" fmla="*/ 1197523 h 1417102"/>
                <a:gd name="connsiteX0" fmla="*/ 0 w 3317918"/>
                <a:gd name="connsiteY0" fmla="*/ 1413028 h 1416306"/>
                <a:gd name="connsiteX1" fmla="*/ 473412 w 3317918"/>
                <a:gd name="connsiteY1" fmla="*/ 8 h 1416306"/>
                <a:gd name="connsiteX2" fmla="*/ 926057 w 3317918"/>
                <a:gd name="connsiteY2" fmla="*/ 1390588 h 1416306"/>
                <a:gd name="connsiteX3" fmla="*/ 1408429 w 3317918"/>
                <a:gd name="connsiteY3" fmla="*/ 17494 h 1416306"/>
                <a:gd name="connsiteX4" fmla="*/ 1891092 w 3317918"/>
                <a:gd name="connsiteY4" fmla="*/ 1402463 h 1416306"/>
                <a:gd name="connsiteX5" fmla="*/ 2354302 w 3317918"/>
                <a:gd name="connsiteY5" fmla="*/ 8242 h 1416306"/>
                <a:gd name="connsiteX6" fmla="*/ 2860060 w 3317918"/>
                <a:gd name="connsiteY6" fmla="*/ 1416306 h 1416306"/>
                <a:gd name="connsiteX7" fmla="*/ 3300831 w 3317918"/>
                <a:gd name="connsiteY7" fmla="*/ 10573 h 1416306"/>
                <a:gd name="connsiteX8" fmla="*/ 2245093 w 3317918"/>
                <a:gd name="connsiteY8" fmla="*/ 1185648 h 1416306"/>
                <a:gd name="connsiteX9" fmla="*/ 2446973 w 3317918"/>
                <a:gd name="connsiteY9" fmla="*/ 235622 h 1416306"/>
                <a:gd name="connsiteX10" fmla="*/ 2791358 w 3317918"/>
                <a:gd name="connsiteY10" fmla="*/ 1197523 h 1416306"/>
                <a:gd name="connsiteX0" fmla="*/ 0 w 3814080"/>
                <a:gd name="connsiteY0" fmla="*/ 1413028 h 1416306"/>
                <a:gd name="connsiteX1" fmla="*/ 473412 w 3814080"/>
                <a:gd name="connsiteY1" fmla="*/ 8 h 1416306"/>
                <a:gd name="connsiteX2" fmla="*/ 926057 w 3814080"/>
                <a:gd name="connsiteY2" fmla="*/ 1390588 h 1416306"/>
                <a:gd name="connsiteX3" fmla="*/ 1408429 w 3814080"/>
                <a:gd name="connsiteY3" fmla="*/ 17494 h 1416306"/>
                <a:gd name="connsiteX4" fmla="*/ 1891092 w 3814080"/>
                <a:gd name="connsiteY4" fmla="*/ 1402463 h 1416306"/>
                <a:gd name="connsiteX5" fmla="*/ 2354302 w 3814080"/>
                <a:gd name="connsiteY5" fmla="*/ 8242 h 1416306"/>
                <a:gd name="connsiteX6" fmla="*/ 2860060 w 3814080"/>
                <a:gd name="connsiteY6" fmla="*/ 1416306 h 1416306"/>
                <a:gd name="connsiteX7" fmla="*/ 3300831 w 3814080"/>
                <a:gd name="connsiteY7" fmla="*/ 10573 h 1416306"/>
                <a:gd name="connsiteX8" fmla="*/ 3787793 w 3814080"/>
                <a:gd name="connsiteY8" fmla="*/ 1387601 h 1416306"/>
                <a:gd name="connsiteX9" fmla="*/ 2446973 w 3814080"/>
                <a:gd name="connsiteY9" fmla="*/ 235622 h 1416306"/>
                <a:gd name="connsiteX10" fmla="*/ 2791358 w 3814080"/>
                <a:gd name="connsiteY10" fmla="*/ 1197523 h 1416306"/>
                <a:gd name="connsiteX0" fmla="*/ 0 w 4280671"/>
                <a:gd name="connsiteY0" fmla="*/ 1413028 h 1416306"/>
                <a:gd name="connsiteX1" fmla="*/ 473412 w 4280671"/>
                <a:gd name="connsiteY1" fmla="*/ 8 h 1416306"/>
                <a:gd name="connsiteX2" fmla="*/ 926057 w 4280671"/>
                <a:gd name="connsiteY2" fmla="*/ 1390588 h 1416306"/>
                <a:gd name="connsiteX3" fmla="*/ 1408429 w 4280671"/>
                <a:gd name="connsiteY3" fmla="*/ 17494 h 1416306"/>
                <a:gd name="connsiteX4" fmla="*/ 1891092 w 4280671"/>
                <a:gd name="connsiteY4" fmla="*/ 1402463 h 1416306"/>
                <a:gd name="connsiteX5" fmla="*/ 2354302 w 4280671"/>
                <a:gd name="connsiteY5" fmla="*/ 8242 h 1416306"/>
                <a:gd name="connsiteX6" fmla="*/ 2860060 w 4280671"/>
                <a:gd name="connsiteY6" fmla="*/ 1416306 h 1416306"/>
                <a:gd name="connsiteX7" fmla="*/ 3300831 w 4280671"/>
                <a:gd name="connsiteY7" fmla="*/ 10573 h 1416306"/>
                <a:gd name="connsiteX8" fmla="*/ 3787793 w 4280671"/>
                <a:gd name="connsiteY8" fmla="*/ 1387601 h 1416306"/>
                <a:gd name="connsiteX9" fmla="*/ 4245437 w 4280671"/>
                <a:gd name="connsiteY9" fmla="*/ 18940 h 1416306"/>
                <a:gd name="connsiteX10" fmla="*/ 2791358 w 4280671"/>
                <a:gd name="connsiteY10" fmla="*/ 1197523 h 1416306"/>
                <a:gd name="connsiteX0" fmla="*/ 0 w 4754501"/>
                <a:gd name="connsiteY0" fmla="*/ 1413028 h 1427206"/>
                <a:gd name="connsiteX1" fmla="*/ 473412 w 4754501"/>
                <a:gd name="connsiteY1" fmla="*/ 8 h 1427206"/>
                <a:gd name="connsiteX2" fmla="*/ 926057 w 4754501"/>
                <a:gd name="connsiteY2" fmla="*/ 1390588 h 1427206"/>
                <a:gd name="connsiteX3" fmla="*/ 1408429 w 4754501"/>
                <a:gd name="connsiteY3" fmla="*/ 17494 h 1427206"/>
                <a:gd name="connsiteX4" fmla="*/ 1891092 w 4754501"/>
                <a:gd name="connsiteY4" fmla="*/ 1402463 h 1427206"/>
                <a:gd name="connsiteX5" fmla="*/ 2354302 w 4754501"/>
                <a:gd name="connsiteY5" fmla="*/ 8242 h 1427206"/>
                <a:gd name="connsiteX6" fmla="*/ 2860060 w 4754501"/>
                <a:gd name="connsiteY6" fmla="*/ 1416306 h 1427206"/>
                <a:gd name="connsiteX7" fmla="*/ 3300831 w 4754501"/>
                <a:gd name="connsiteY7" fmla="*/ 10573 h 1427206"/>
                <a:gd name="connsiteX8" fmla="*/ 3787793 w 4754501"/>
                <a:gd name="connsiteY8" fmla="*/ 1387601 h 1427206"/>
                <a:gd name="connsiteX9" fmla="*/ 4245437 w 4754501"/>
                <a:gd name="connsiteY9" fmla="*/ 18940 h 1427206"/>
                <a:gd name="connsiteX10" fmla="*/ 4754501 w 4754501"/>
                <a:gd name="connsiteY10" fmla="*/ 1427206 h 1427206"/>
                <a:gd name="connsiteX0" fmla="*/ 0 w 4754501"/>
                <a:gd name="connsiteY0" fmla="*/ 1413028 h 1427206"/>
                <a:gd name="connsiteX1" fmla="*/ 473412 w 4754501"/>
                <a:gd name="connsiteY1" fmla="*/ 8 h 1427206"/>
                <a:gd name="connsiteX2" fmla="*/ 926057 w 4754501"/>
                <a:gd name="connsiteY2" fmla="*/ 1390588 h 1427206"/>
                <a:gd name="connsiteX3" fmla="*/ 1408429 w 4754501"/>
                <a:gd name="connsiteY3" fmla="*/ 17494 h 1427206"/>
                <a:gd name="connsiteX4" fmla="*/ 1891092 w 4754501"/>
                <a:gd name="connsiteY4" fmla="*/ 1402463 h 1427206"/>
                <a:gd name="connsiteX5" fmla="*/ 2354302 w 4754501"/>
                <a:gd name="connsiteY5" fmla="*/ 8242 h 1427206"/>
                <a:gd name="connsiteX6" fmla="*/ 2860060 w 4754501"/>
                <a:gd name="connsiteY6" fmla="*/ 1416306 h 1427206"/>
                <a:gd name="connsiteX7" fmla="*/ 3300831 w 4754501"/>
                <a:gd name="connsiteY7" fmla="*/ 10573 h 1427206"/>
                <a:gd name="connsiteX8" fmla="*/ 3800794 w 4754501"/>
                <a:gd name="connsiteY8" fmla="*/ 1413603 h 1427206"/>
                <a:gd name="connsiteX9" fmla="*/ 4245437 w 4754501"/>
                <a:gd name="connsiteY9" fmla="*/ 18940 h 1427206"/>
                <a:gd name="connsiteX10" fmla="*/ 4754501 w 4754501"/>
                <a:gd name="connsiteY10" fmla="*/ 1427206 h 1427206"/>
                <a:gd name="connsiteX0" fmla="*/ 0 w 4754501"/>
                <a:gd name="connsiteY0" fmla="*/ 1413028 h 1427206"/>
                <a:gd name="connsiteX1" fmla="*/ 473412 w 4754501"/>
                <a:gd name="connsiteY1" fmla="*/ 8 h 1427206"/>
                <a:gd name="connsiteX2" fmla="*/ 926057 w 4754501"/>
                <a:gd name="connsiteY2" fmla="*/ 1390588 h 1427206"/>
                <a:gd name="connsiteX3" fmla="*/ 1408429 w 4754501"/>
                <a:gd name="connsiteY3" fmla="*/ 17494 h 1427206"/>
                <a:gd name="connsiteX4" fmla="*/ 1891092 w 4754501"/>
                <a:gd name="connsiteY4" fmla="*/ 1402463 h 1427206"/>
                <a:gd name="connsiteX5" fmla="*/ 2354302 w 4754501"/>
                <a:gd name="connsiteY5" fmla="*/ 8242 h 1427206"/>
                <a:gd name="connsiteX6" fmla="*/ 2860060 w 4754501"/>
                <a:gd name="connsiteY6" fmla="*/ 1416306 h 1427206"/>
                <a:gd name="connsiteX7" fmla="*/ 3300831 w 4754501"/>
                <a:gd name="connsiteY7" fmla="*/ 10573 h 1427206"/>
                <a:gd name="connsiteX8" fmla="*/ 3800794 w 4754501"/>
                <a:gd name="connsiteY8" fmla="*/ 1413603 h 1427206"/>
                <a:gd name="connsiteX9" fmla="*/ 4262771 w 4754501"/>
                <a:gd name="connsiteY9" fmla="*/ 10273 h 1427206"/>
                <a:gd name="connsiteX10" fmla="*/ 4754501 w 4754501"/>
                <a:gd name="connsiteY10" fmla="*/ 1427206 h 1427206"/>
                <a:gd name="connsiteX0" fmla="*/ 0 w 4754501"/>
                <a:gd name="connsiteY0" fmla="*/ 1413028 h 1427206"/>
                <a:gd name="connsiteX1" fmla="*/ 473412 w 4754501"/>
                <a:gd name="connsiteY1" fmla="*/ 8 h 1427206"/>
                <a:gd name="connsiteX2" fmla="*/ 926057 w 4754501"/>
                <a:gd name="connsiteY2" fmla="*/ 1390588 h 1427206"/>
                <a:gd name="connsiteX3" fmla="*/ 1408429 w 4754501"/>
                <a:gd name="connsiteY3" fmla="*/ 17494 h 1427206"/>
                <a:gd name="connsiteX4" fmla="*/ 1891092 w 4754501"/>
                <a:gd name="connsiteY4" fmla="*/ 1402463 h 1427206"/>
                <a:gd name="connsiteX5" fmla="*/ 2354302 w 4754501"/>
                <a:gd name="connsiteY5" fmla="*/ 8242 h 1427206"/>
                <a:gd name="connsiteX6" fmla="*/ 2860060 w 4754501"/>
                <a:gd name="connsiteY6" fmla="*/ 1416306 h 1427206"/>
                <a:gd name="connsiteX7" fmla="*/ 3344168 w 4754501"/>
                <a:gd name="connsiteY7" fmla="*/ 19240 h 1427206"/>
                <a:gd name="connsiteX8" fmla="*/ 3800794 w 4754501"/>
                <a:gd name="connsiteY8" fmla="*/ 1413603 h 1427206"/>
                <a:gd name="connsiteX9" fmla="*/ 4262771 w 4754501"/>
                <a:gd name="connsiteY9" fmla="*/ 10273 h 1427206"/>
                <a:gd name="connsiteX10" fmla="*/ 4754501 w 4754501"/>
                <a:gd name="connsiteY10" fmla="*/ 1427206 h 1427206"/>
                <a:gd name="connsiteX0" fmla="*/ 0 w 4754501"/>
                <a:gd name="connsiteY0" fmla="*/ 1413028 h 1427206"/>
                <a:gd name="connsiteX1" fmla="*/ 473412 w 4754501"/>
                <a:gd name="connsiteY1" fmla="*/ 8 h 1427206"/>
                <a:gd name="connsiteX2" fmla="*/ 926057 w 4754501"/>
                <a:gd name="connsiteY2" fmla="*/ 1390588 h 1427206"/>
                <a:gd name="connsiteX3" fmla="*/ 1408429 w 4754501"/>
                <a:gd name="connsiteY3" fmla="*/ 17494 h 1427206"/>
                <a:gd name="connsiteX4" fmla="*/ 1891092 w 4754501"/>
                <a:gd name="connsiteY4" fmla="*/ 1402463 h 1427206"/>
                <a:gd name="connsiteX5" fmla="*/ 2354302 w 4754501"/>
                <a:gd name="connsiteY5" fmla="*/ 8242 h 1427206"/>
                <a:gd name="connsiteX6" fmla="*/ 2851393 w 4754501"/>
                <a:gd name="connsiteY6" fmla="*/ 1403305 h 1427206"/>
                <a:gd name="connsiteX7" fmla="*/ 3344168 w 4754501"/>
                <a:gd name="connsiteY7" fmla="*/ 19240 h 1427206"/>
                <a:gd name="connsiteX8" fmla="*/ 3800794 w 4754501"/>
                <a:gd name="connsiteY8" fmla="*/ 1413603 h 1427206"/>
                <a:gd name="connsiteX9" fmla="*/ 4262771 w 4754501"/>
                <a:gd name="connsiteY9" fmla="*/ 10273 h 1427206"/>
                <a:gd name="connsiteX10" fmla="*/ 4754501 w 4754501"/>
                <a:gd name="connsiteY10" fmla="*/ 1427206 h 1427206"/>
                <a:gd name="connsiteX0" fmla="*/ 0 w 4754501"/>
                <a:gd name="connsiteY0" fmla="*/ 1413028 h 1427206"/>
                <a:gd name="connsiteX1" fmla="*/ 473412 w 4754501"/>
                <a:gd name="connsiteY1" fmla="*/ 8 h 1427206"/>
                <a:gd name="connsiteX2" fmla="*/ 926057 w 4754501"/>
                <a:gd name="connsiteY2" fmla="*/ 1390588 h 1427206"/>
                <a:gd name="connsiteX3" fmla="*/ 1408429 w 4754501"/>
                <a:gd name="connsiteY3" fmla="*/ 17494 h 1427206"/>
                <a:gd name="connsiteX4" fmla="*/ 1891092 w 4754501"/>
                <a:gd name="connsiteY4" fmla="*/ 1402463 h 1427206"/>
                <a:gd name="connsiteX5" fmla="*/ 2384638 w 4754501"/>
                <a:gd name="connsiteY5" fmla="*/ 8242 h 1427206"/>
                <a:gd name="connsiteX6" fmla="*/ 2851393 w 4754501"/>
                <a:gd name="connsiteY6" fmla="*/ 1403305 h 1427206"/>
                <a:gd name="connsiteX7" fmla="*/ 3344168 w 4754501"/>
                <a:gd name="connsiteY7" fmla="*/ 19240 h 1427206"/>
                <a:gd name="connsiteX8" fmla="*/ 3800794 w 4754501"/>
                <a:gd name="connsiteY8" fmla="*/ 1413603 h 1427206"/>
                <a:gd name="connsiteX9" fmla="*/ 4262771 w 4754501"/>
                <a:gd name="connsiteY9" fmla="*/ 10273 h 1427206"/>
                <a:gd name="connsiteX10" fmla="*/ 4754501 w 4754501"/>
                <a:gd name="connsiteY10" fmla="*/ 1427206 h 1427206"/>
                <a:gd name="connsiteX0" fmla="*/ 0 w 4754501"/>
                <a:gd name="connsiteY0" fmla="*/ 1413028 h 1427206"/>
                <a:gd name="connsiteX1" fmla="*/ 473412 w 4754501"/>
                <a:gd name="connsiteY1" fmla="*/ 8 h 1427206"/>
                <a:gd name="connsiteX2" fmla="*/ 926057 w 4754501"/>
                <a:gd name="connsiteY2" fmla="*/ 1390588 h 1427206"/>
                <a:gd name="connsiteX3" fmla="*/ 1408429 w 4754501"/>
                <a:gd name="connsiteY3" fmla="*/ 17494 h 1427206"/>
                <a:gd name="connsiteX4" fmla="*/ 1908426 w 4754501"/>
                <a:gd name="connsiteY4" fmla="*/ 1411130 h 1427206"/>
                <a:gd name="connsiteX5" fmla="*/ 2384638 w 4754501"/>
                <a:gd name="connsiteY5" fmla="*/ 8242 h 1427206"/>
                <a:gd name="connsiteX6" fmla="*/ 2851393 w 4754501"/>
                <a:gd name="connsiteY6" fmla="*/ 1403305 h 1427206"/>
                <a:gd name="connsiteX7" fmla="*/ 3344168 w 4754501"/>
                <a:gd name="connsiteY7" fmla="*/ 19240 h 1427206"/>
                <a:gd name="connsiteX8" fmla="*/ 3800794 w 4754501"/>
                <a:gd name="connsiteY8" fmla="*/ 1413603 h 1427206"/>
                <a:gd name="connsiteX9" fmla="*/ 4262771 w 4754501"/>
                <a:gd name="connsiteY9" fmla="*/ 10273 h 1427206"/>
                <a:gd name="connsiteX10" fmla="*/ 4754501 w 4754501"/>
                <a:gd name="connsiteY10" fmla="*/ 1427206 h 1427206"/>
                <a:gd name="connsiteX0" fmla="*/ 0 w 4754501"/>
                <a:gd name="connsiteY0" fmla="*/ 1413028 h 1427206"/>
                <a:gd name="connsiteX1" fmla="*/ 473412 w 4754501"/>
                <a:gd name="connsiteY1" fmla="*/ 8 h 1427206"/>
                <a:gd name="connsiteX2" fmla="*/ 926057 w 4754501"/>
                <a:gd name="connsiteY2" fmla="*/ 1390588 h 1427206"/>
                <a:gd name="connsiteX3" fmla="*/ 1430097 w 4754501"/>
                <a:gd name="connsiteY3" fmla="*/ 21827 h 1427206"/>
                <a:gd name="connsiteX4" fmla="*/ 1908426 w 4754501"/>
                <a:gd name="connsiteY4" fmla="*/ 1411130 h 1427206"/>
                <a:gd name="connsiteX5" fmla="*/ 2384638 w 4754501"/>
                <a:gd name="connsiteY5" fmla="*/ 8242 h 1427206"/>
                <a:gd name="connsiteX6" fmla="*/ 2851393 w 4754501"/>
                <a:gd name="connsiteY6" fmla="*/ 1403305 h 1427206"/>
                <a:gd name="connsiteX7" fmla="*/ 3344168 w 4754501"/>
                <a:gd name="connsiteY7" fmla="*/ 19240 h 1427206"/>
                <a:gd name="connsiteX8" fmla="*/ 3800794 w 4754501"/>
                <a:gd name="connsiteY8" fmla="*/ 1413603 h 1427206"/>
                <a:gd name="connsiteX9" fmla="*/ 4262771 w 4754501"/>
                <a:gd name="connsiteY9" fmla="*/ 10273 h 1427206"/>
                <a:gd name="connsiteX10" fmla="*/ 4754501 w 4754501"/>
                <a:gd name="connsiteY10" fmla="*/ 1427206 h 1427206"/>
                <a:gd name="connsiteX0" fmla="*/ 0 w 4754501"/>
                <a:gd name="connsiteY0" fmla="*/ 1413021 h 1427199"/>
                <a:gd name="connsiteX1" fmla="*/ 473412 w 4754501"/>
                <a:gd name="connsiteY1" fmla="*/ 1 h 1427199"/>
                <a:gd name="connsiteX2" fmla="*/ 960726 w 4754501"/>
                <a:gd name="connsiteY2" fmla="*/ 1407916 h 1427199"/>
                <a:gd name="connsiteX3" fmla="*/ 1430097 w 4754501"/>
                <a:gd name="connsiteY3" fmla="*/ 21820 h 1427199"/>
                <a:gd name="connsiteX4" fmla="*/ 1908426 w 4754501"/>
                <a:gd name="connsiteY4" fmla="*/ 1411123 h 1427199"/>
                <a:gd name="connsiteX5" fmla="*/ 2384638 w 4754501"/>
                <a:gd name="connsiteY5" fmla="*/ 8235 h 1427199"/>
                <a:gd name="connsiteX6" fmla="*/ 2851393 w 4754501"/>
                <a:gd name="connsiteY6" fmla="*/ 1403298 h 1427199"/>
                <a:gd name="connsiteX7" fmla="*/ 3344168 w 4754501"/>
                <a:gd name="connsiteY7" fmla="*/ 19233 h 1427199"/>
                <a:gd name="connsiteX8" fmla="*/ 3800794 w 4754501"/>
                <a:gd name="connsiteY8" fmla="*/ 1413596 h 1427199"/>
                <a:gd name="connsiteX9" fmla="*/ 4262771 w 4754501"/>
                <a:gd name="connsiteY9" fmla="*/ 10266 h 1427199"/>
                <a:gd name="connsiteX10" fmla="*/ 4754501 w 4754501"/>
                <a:gd name="connsiteY10" fmla="*/ 1427199 h 1427199"/>
                <a:gd name="connsiteX0" fmla="*/ 0 w 4754501"/>
                <a:gd name="connsiteY0" fmla="*/ 1413021 h 1427199"/>
                <a:gd name="connsiteX1" fmla="*/ 473412 w 4754501"/>
                <a:gd name="connsiteY1" fmla="*/ 1 h 1427199"/>
                <a:gd name="connsiteX2" fmla="*/ 960726 w 4754501"/>
                <a:gd name="connsiteY2" fmla="*/ 1407916 h 1427199"/>
                <a:gd name="connsiteX3" fmla="*/ 1430097 w 4754501"/>
                <a:gd name="connsiteY3" fmla="*/ 21820 h 1427199"/>
                <a:gd name="connsiteX4" fmla="*/ 1908426 w 4754501"/>
                <a:gd name="connsiteY4" fmla="*/ 1411123 h 1427199"/>
                <a:gd name="connsiteX5" fmla="*/ 2384638 w 4754501"/>
                <a:gd name="connsiteY5" fmla="*/ 8235 h 1427199"/>
                <a:gd name="connsiteX6" fmla="*/ 2851393 w 4754501"/>
                <a:gd name="connsiteY6" fmla="*/ 1403298 h 1427199"/>
                <a:gd name="connsiteX7" fmla="*/ 3318166 w 4754501"/>
                <a:gd name="connsiteY7" fmla="*/ 14899 h 1427199"/>
                <a:gd name="connsiteX8" fmla="*/ 3800794 w 4754501"/>
                <a:gd name="connsiteY8" fmla="*/ 1413596 h 1427199"/>
                <a:gd name="connsiteX9" fmla="*/ 4262771 w 4754501"/>
                <a:gd name="connsiteY9" fmla="*/ 10266 h 1427199"/>
                <a:gd name="connsiteX10" fmla="*/ 4754501 w 4754501"/>
                <a:gd name="connsiteY10" fmla="*/ 1427199 h 1427199"/>
                <a:gd name="connsiteX0" fmla="*/ 0 w 4754501"/>
                <a:gd name="connsiteY0" fmla="*/ 1413021 h 1427199"/>
                <a:gd name="connsiteX1" fmla="*/ 473412 w 4754501"/>
                <a:gd name="connsiteY1" fmla="*/ 1 h 1427199"/>
                <a:gd name="connsiteX2" fmla="*/ 960726 w 4754501"/>
                <a:gd name="connsiteY2" fmla="*/ 1407916 h 1427199"/>
                <a:gd name="connsiteX3" fmla="*/ 1430097 w 4754501"/>
                <a:gd name="connsiteY3" fmla="*/ 21820 h 1427199"/>
                <a:gd name="connsiteX4" fmla="*/ 1908426 w 4754501"/>
                <a:gd name="connsiteY4" fmla="*/ 1411123 h 1427199"/>
                <a:gd name="connsiteX5" fmla="*/ 2380305 w 4754501"/>
                <a:gd name="connsiteY5" fmla="*/ 12568 h 1427199"/>
                <a:gd name="connsiteX6" fmla="*/ 2851393 w 4754501"/>
                <a:gd name="connsiteY6" fmla="*/ 1403298 h 1427199"/>
                <a:gd name="connsiteX7" fmla="*/ 3318166 w 4754501"/>
                <a:gd name="connsiteY7" fmla="*/ 14899 h 1427199"/>
                <a:gd name="connsiteX8" fmla="*/ 3800794 w 4754501"/>
                <a:gd name="connsiteY8" fmla="*/ 1413596 h 1427199"/>
                <a:gd name="connsiteX9" fmla="*/ 4262771 w 4754501"/>
                <a:gd name="connsiteY9" fmla="*/ 10266 h 1427199"/>
                <a:gd name="connsiteX10" fmla="*/ 4754501 w 4754501"/>
                <a:gd name="connsiteY10" fmla="*/ 1427199 h 1427199"/>
                <a:gd name="connsiteX0" fmla="*/ 0 w 4754501"/>
                <a:gd name="connsiteY0" fmla="*/ 1413021 h 1427199"/>
                <a:gd name="connsiteX1" fmla="*/ 473412 w 4754501"/>
                <a:gd name="connsiteY1" fmla="*/ 1 h 1427199"/>
                <a:gd name="connsiteX2" fmla="*/ 960726 w 4754501"/>
                <a:gd name="connsiteY2" fmla="*/ 1407916 h 1427199"/>
                <a:gd name="connsiteX3" fmla="*/ 1408429 w 4754501"/>
                <a:gd name="connsiteY3" fmla="*/ 13153 h 1427199"/>
                <a:gd name="connsiteX4" fmla="*/ 1908426 w 4754501"/>
                <a:gd name="connsiteY4" fmla="*/ 1411123 h 1427199"/>
                <a:gd name="connsiteX5" fmla="*/ 2380305 w 4754501"/>
                <a:gd name="connsiteY5" fmla="*/ 12568 h 1427199"/>
                <a:gd name="connsiteX6" fmla="*/ 2851393 w 4754501"/>
                <a:gd name="connsiteY6" fmla="*/ 1403298 h 1427199"/>
                <a:gd name="connsiteX7" fmla="*/ 3318166 w 4754501"/>
                <a:gd name="connsiteY7" fmla="*/ 14899 h 1427199"/>
                <a:gd name="connsiteX8" fmla="*/ 3800794 w 4754501"/>
                <a:gd name="connsiteY8" fmla="*/ 1413596 h 1427199"/>
                <a:gd name="connsiteX9" fmla="*/ 4262771 w 4754501"/>
                <a:gd name="connsiteY9" fmla="*/ 10266 h 1427199"/>
                <a:gd name="connsiteX10" fmla="*/ 4754501 w 4754501"/>
                <a:gd name="connsiteY10" fmla="*/ 1427199 h 1427199"/>
                <a:gd name="connsiteX0" fmla="*/ 0 w 4754501"/>
                <a:gd name="connsiteY0" fmla="*/ 1413021 h 1427199"/>
                <a:gd name="connsiteX1" fmla="*/ 473412 w 4754501"/>
                <a:gd name="connsiteY1" fmla="*/ 1 h 1427199"/>
                <a:gd name="connsiteX2" fmla="*/ 960726 w 4754501"/>
                <a:gd name="connsiteY2" fmla="*/ 1407916 h 1427199"/>
                <a:gd name="connsiteX3" fmla="*/ 1430098 w 4754501"/>
                <a:gd name="connsiteY3" fmla="*/ 13153 h 1427199"/>
                <a:gd name="connsiteX4" fmla="*/ 1908426 w 4754501"/>
                <a:gd name="connsiteY4" fmla="*/ 1411123 h 1427199"/>
                <a:gd name="connsiteX5" fmla="*/ 2380305 w 4754501"/>
                <a:gd name="connsiteY5" fmla="*/ 12568 h 1427199"/>
                <a:gd name="connsiteX6" fmla="*/ 2851393 w 4754501"/>
                <a:gd name="connsiteY6" fmla="*/ 1403298 h 1427199"/>
                <a:gd name="connsiteX7" fmla="*/ 3318166 w 4754501"/>
                <a:gd name="connsiteY7" fmla="*/ 14899 h 1427199"/>
                <a:gd name="connsiteX8" fmla="*/ 3800794 w 4754501"/>
                <a:gd name="connsiteY8" fmla="*/ 1413596 h 1427199"/>
                <a:gd name="connsiteX9" fmla="*/ 4262771 w 4754501"/>
                <a:gd name="connsiteY9" fmla="*/ 10266 h 1427199"/>
                <a:gd name="connsiteX10" fmla="*/ 4754501 w 4754501"/>
                <a:gd name="connsiteY10" fmla="*/ 1427199 h 1427199"/>
                <a:gd name="connsiteX0" fmla="*/ 0 w 4262771"/>
                <a:gd name="connsiteY0" fmla="*/ 1413021 h 1413597"/>
                <a:gd name="connsiteX1" fmla="*/ 473412 w 4262771"/>
                <a:gd name="connsiteY1" fmla="*/ 1 h 1413597"/>
                <a:gd name="connsiteX2" fmla="*/ 960726 w 4262771"/>
                <a:gd name="connsiteY2" fmla="*/ 1407916 h 1413597"/>
                <a:gd name="connsiteX3" fmla="*/ 1430098 w 4262771"/>
                <a:gd name="connsiteY3" fmla="*/ 13153 h 1413597"/>
                <a:gd name="connsiteX4" fmla="*/ 1908426 w 4262771"/>
                <a:gd name="connsiteY4" fmla="*/ 1411123 h 1413597"/>
                <a:gd name="connsiteX5" fmla="*/ 2380305 w 4262771"/>
                <a:gd name="connsiteY5" fmla="*/ 12568 h 1413597"/>
                <a:gd name="connsiteX6" fmla="*/ 2851393 w 4262771"/>
                <a:gd name="connsiteY6" fmla="*/ 1403298 h 1413597"/>
                <a:gd name="connsiteX7" fmla="*/ 3318166 w 4262771"/>
                <a:gd name="connsiteY7" fmla="*/ 14899 h 1413597"/>
                <a:gd name="connsiteX8" fmla="*/ 3800794 w 4262771"/>
                <a:gd name="connsiteY8" fmla="*/ 1413596 h 1413597"/>
                <a:gd name="connsiteX9" fmla="*/ 4262771 w 4262771"/>
                <a:gd name="connsiteY9" fmla="*/ 10266 h 1413597"/>
                <a:gd name="connsiteX0" fmla="*/ 0 w 3800794"/>
                <a:gd name="connsiteY0" fmla="*/ 1413021 h 1413597"/>
                <a:gd name="connsiteX1" fmla="*/ 473412 w 3800794"/>
                <a:gd name="connsiteY1" fmla="*/ 1 h 1413597"/>
                <a:gd name="connsiteX2" fmla="*/ 960726 w 3800794"/>
                <a:gd name="connsiteY2" fmla="*/ 1407916 h 1413597"/>
                <a:gd name="connsiteX3" fmla="*/ 1430098 w 3800794"/>
                <a:gd name="connsiteY3" fmla="*/ 13153 h 1413597"/>
                <a:gd name="connsiteX4" fmla="*/ 1908426 w 3800794"/>
                <a:gd name="connsiteY4" fmla="*/ 1411123 h 1413597"/>
                <a:gd name="connsiteX5" fmla="*/ 2380305 w 3800794"/>
                <a:gd name="connsiteY5" fmla="*/ 12568 h 1413597"/>
                <a:gd name="connsiteX6" fmla="*/ 2851393 w 3800794"/>
                <a:gd name="connsiteY6" fmla="*/ 1403298 h 1413597"/>
                <a:gd name="connsiteX7" fmla="*/ 3318166 w 3800794"/>
                <a:gd name="connsiteY7" fmla="*/ 14899 h 1413597"/>
                <a:gd name="connsiteX8" fmla="*/ 3800794 w 3800794"/>
                <a:gd name="connsiteY8" fmla="*/ 1413596 h 1413597"/>
                <a:gd name="connsiteX0" fmla="*/ 0 w 3327382"/>
                <a:gd name="connsiteY0" fmla="*/ 1 h 1413597"/>
                <a:gd name="connsiteX1" fmla="*/ 487314 w 3327382"/>
                <a:gd name="connsiteY1" fmla="*/ 1407916 h 1413597"/>
                <a:gd name="connsiteX2" fmla="*/ 956686 w 3327382"/>
                <a:gd name="connsiteY2" fmla="*/ 13153 h 1413597"/>
                <a:gd name="connsiteX3" fmla="*/ 1435014 w 3327382"/>
                <a:gd name="connsiteY3" fmla="*/ 1411123 h 1413597"/>
                <a:gd name="connsiteX4" fmla="*/ 1906893 w 3327382"/>
                <a:gd name="connsiteY4" fmla="*/ 12568 h 1413597"/>
                <a:gd name="connsiteX5" fmla="*/ 2377981 w 3327382"/>
                <a:gd name="connsiteY5" fmla="*/ 1403298 h 1413597"/>
                <a:gd name="connsiteX6" fmla="*/ 2844754 w 3327382"/>
                <a:gd name="connsiteY6" fmla="*/ 14899 h 1413597"/>
                <a:gd name="connsiteX7" fmla="*/ 3327382 w 3327382"/>
                <a:gd name="connsiteY7" fmla="*/ 1413596 h 1413597"/>
                <a:gd name="connsiteX0" fmla="*/ 0 w 2840068"/>
                <a:gd name="connsiteY0" fmla="*/ 1395349 h 1401030"/>
                <a:gd name="connsiteX1" fmla="*/ 469372 w 2840068"/>
                <a:gd name="connsiteY1" fmla="*/ 586 h 1401030"/>
                <a:gd name="connsiteX2" fmla="*/ 947700 w 2840068"/>
                <a:gd name="connsiteY2" fmla="*/ 1398556 h 1401030"/>
                <a:gd name="connsiteX3" fmla="*/ 1419579 w 2840068"/>
                <a:gd name="connsiteY3" fmla="*/ 1 h 1401030"/>
                <a:gd name="connsiteX4" fmla="*/ 1890667 w 2840068"/>
                <a:gd name="connsiteY4" fmla="*/ 1390731 h 1401030"/>
                <a:gd name="connsiteX5" fmla="*/ 2357440 w 2840068"/>
                <a:gd name="connsiteY5" fmla="*/ 2332 h 1401030"/>
                <a:gd name="connsiteX6" fmla="*/ 2840068 w 2840068"/>
                <a:gd name="connsiteY6" fmla="*/ 1401029 h 1401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40068" h="1401030">
                  <a:moveTo>
                    <a:pt x="0" y="1395349"/>
                  </a:moveTo>
                  <a:cubicBezTo>
                    <a:pt x="159448" y="1397541"/>
                    <a:pt x="311422" y="52"/>
                    <a:pt x="469372" y="586"/>
                  </a:cubicBezTo>
                  <a:cubicBezTo>
                    <a:pt x="627322" y="1120"/>
                    <a:pt x="789332" y="1398653"/>
                    <a:pt x="947700" y="1398556"/>
                  </a:cubicBezTo>
                  <a:cubicBezTo>
                    <a:pt x="1106068" y="1398459"/>
                    <a:pt x="1262418" y="1305"/>
                    <a:pt x="1419579" y="1"/>
                  </a:cubicBezTo>
                  <a:cubicBezTo>
                    <a:pt x="1576740" y="-1303"/>
                    <a:pt x="1734357" y="1390343"/>
                    <a:pt x="1890667" y="1390731"/>
                  </a:cubicBezTo>
                  <a:cubicBezTo>
                    <a:pt x="2046977" y="1391119"/>
                    <a:pt x="2199207" y="616"/>
                    <a:pt x="2357440" y="2332"/>
                  </a:cubicBezTo>
                  <a:cubicBezTo>
                    <a:pt x="2515674" y="4048"/>
                    <a:pt x="2682634" y="1401801"/>
                    <a:pt x="2840068" y="1401029"/>
                  </a:cubicBezTo>
                </a:path>
              </a:pathLst>
            </a:custGeom>
            <a:noFill/>
            <a:ln w="508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431008" y="386385"/>
              <a:ext cx="2597024" cy="809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546976" y="4810498"/>
              <a:ext cx="2597024" cy="994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4925149" y="612000"/>
              <a:ext cx="0" cy="4320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6233" y="668870"/>
              <a:ext cx="320040" cy="285750"/>
            </a:xfrm>
            <a:prstGeom prst="rect">
              <a:avLst/>
            </a:prstGeom>
          </p:spPr>
        </p:pic>
        <p:cxnSp>
          <p:nvCxnSpPr>
            <p:cNvPr id="26" name="Straight Arrow Connector 25"/>
            <p:cNvCxnSpPr/>
            <p:nvPr/>
          </p:nvCxnSpPr>
          <p:spPr>
            <a:xfrm flipV="1">
              <a:off x="1107299" y="3356786"/>
              <a:ext cx="738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1076348" y="1051818"/>
              <a:ext cx="108000" cy="1620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69813" y="4070797"/>
              <a:ext cx="108000" cy="864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9" name="Picture 28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557" y="3183605"/>
              <a:ext cx="495238" cy="377143"/>
            </a:xfrm>
            <a:prstGeom prst="rect">
              <a:avLst/>
            </a:prstGeom>
          </p:spPr>
        </p:pic>
        <p:cxnSp>
          <p:nvCxnSpPr>
            <p:cNvPr id="30" name="Straight Arrow Connector 29"/>
            <p:cNvCxnSpPr/>
            <p:nvPr/>
          </p:nvCxnSpPr>
          <p:spPr>
            <a:xfrm flipV="1">
              <a:off x="678551" y="2679736"/>
              <a:ext cx="0" cy="360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10800000" flipV="1">
              <a:off x="669618" y="3690160"/>
              <a:ext cx="0" cy="360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1126488" y="612000"/>
              <a:ext cx="0" cy="4320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7933406" y="612000"/>
              <a:ext cx="0" cy="4320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33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6019" y="5157445"/>
              <a:ext cx="270510" cy="28575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4057" y="5083177"/>
              <a:ext cx="270476" cy="434286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6194" y="440688"/>
              <a:ext cx="480000" cy="518095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300" y="5110869"/>
              <a:ext cx="918095" cy="3771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075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137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07" y="815554"/>
            <a:ext cx="7987786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5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3"/>
  <p:tag name="LATEXADDIN" val="\documentclass{article}&#10;\usepackage{amsmath}&#10;\pagestyle{empty}&#10;\begin{document}&#10;&#10;&#10;$$ x$$&#10;&#10;\end{document}"/>
  <p:tag name="IGUANATEXSIZE" val="4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3.25"/>
  <p:tag name="LATEXADDIN" val="\documentclass{article}&#10;\usepackage{amsmath}&#10;\pagestyle{empty}&#10;\begin{document}&#10;&#10;&#10;$$ z$$&#10;&#10;\end{document}"/>
  <p:tag name="IGUANATEXSIZE" val="4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48929"/>
  <p:tag name="ORIGINALWIDTH" val="53.24331"/>
  <p:tag name="OUTPUTDPI" val="1200"/>
  <p:tag name="LATEXADDIN" val="\documentclass{article}&#10;\usepackage{amsmath}&#10;\pagestyle{empty}&#10;\begin{document}&#10;&#10;&#10;$$ 0$$&#10;&#10;\end{document}"/>
  <p:tag name="IGUANATEXSIZE" val="40"/>
  <p:tag name="IGUANATEXCURSOR" val="86"/>
  <p:tag name="TRANSPARENCY" val="True"/>
  <p:tag name="FILENAME" val=""/>
  <p:tag name="INPUTTYPE" val="0"/>
  <p:tag name="LATEXENGINEID" val="0"/>
  <p:tag name="TEMPFOLDER" val="c:\te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1.9872"/>
  <p:tag name="ORIGINALWIDTH" val="94.48819"/>
  <p:tag name="OUTPUTDPI" val="1200"/>
  <p:tag name="LATEXADDIN" val="\documentclass{article}&#10;\usepackage{amsmath}&#10;\pagestyle{empty}&#10;\begin{document}&#10;&#10;&#10;$$ x'$$&#10;&#10;\end{document}"/>
  <p:tag name="IGUANATEXSIZE" val="40"/>
  <p:tag name="IGUANATEXCURSOR" val="87"/>
  <p:tag name="TRANSPARENCY" val="True"/>
  <p:tag name="FILENAME" val=""/>
  <p:tag name="INPUTTYPE" val="0"/>
  <p:tag name="LATEXENGINEID" val="0"/>
  <p:tag name="TEMPFOLDER" val="c:\te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.24071"/>
  <p:tag name="ORIGINALWIDTH" val="180.7274"/>
  <p:tag name="OUTPUTDPI" val="1200"/>
  <p:tag name="LATEXADDIN" val="\documentclass{article}&#10;\usepackage{amsmath}&#10;\pagestyle{empty}&#10;\begin{document}&#10;&#10;&#10;$$ -z_{\rm s}$$&#10;&#10;\end{document}"/>
  <p:tag name="IGUANATEXSIZE" val="40"/>
  <p:tag name="IGUANATEXCURSOR" val="95"/>
  <p:tag name="TRANSPARENCY" val="True"/>
  <p:tag name="FILENAME" val=""/>
  <p:tag name="INPUTTYPE" val="0"/>
  <p:tag name="LATEXENGINEID" val="0"/>
  <p:tag name="TEMPFOLDER" val="c:\temp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3905"/>
  <p:tag name="ORIGINALWIDTH" val="59.99252"/>
  <p:tag name="OUTPUTDPI" val="1200"/>
  <p:tag name="LATEXADDIN" val="\documentclass{article}&#10;\usepackage{amsmath}&#10;\pagestyle{empty}&#10;\begin{document}&#10;&#10;&#10;$$ d$$&#10;&#10;\end{document}"/>
  <p:tag name="IGUANATEXSIZE" val="40"/>
  <p:tag name="IGUANATEXCURSOR" val="86"/>
  <p:tag name="TRANSPARENCY" val="True"/>
  <p:tag name="FILENAME" val=""/>
  <p:tag name="INPUTTYPE" val="0"/>
  <p:tag name="LATEXENGINEID" val="0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48929"/>
  <p:tag name="ORIGINALWIDTH" val="53.24331"/>
  <p:tag name="OUTPUTDPI" val="1200"/>
  <p:tag name="LATEXADDIN" val="\documentclass{article}&#10;\usepackage{amsmath}&#10;\pagestyle{empty}&#10;\begin{document}&#10;&#10;&#10;$$ 0$$&#10;&#10;\end{document}"/>
  <p:tag name="IGUANATEXSIZE" val="40"/>
  <p:tag name="IGUANATEXCURSOR" val="86"/>
  <p:tag name="TRANSPARENCY" val="True"/>
  <p:tag name="FILENAME" val=""/>
  <p:tag name="INPUTTYPE" val="0"/>
  <p:tag name="LATEXENGINEID" val="0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9868"/>
  <p:tag name="ORIGINALWIDTH" val="251.9685"/>
  <p:tag name="OUTPUTDPI" val="1200"/>
  <p:tag name="LATEXADDIN" val="\documentclass{article}&#10;\usepackage{amsmath}&#10;\pagestyle{empty}&#10;\begin{document}&#10;&#10;&#10;$${\cal I}_{\rm max}$$&#10;&#10;\end{document}"/>
  <p:tag name="IGUANATEXSIZE" val="48"/>
  <p:tag name="IGUANATEXCURSOR" val="91"/>
  <p:tag name="TRANSPARENCY" val="True"/>
  <p:tag name="FILENAME" val=""/>
  <p:tag name="INPUTTYPE" val="0"/>
  <p:tag name="LATEXENGINEID" val="0"/>
  <p:tag name="TEMPFOLDER" val="c: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9868"/>
  <p:tag name="ORIGINALWIDTH" val="232.4709"/>
  <p:tag name="OUTPUTDPI" val="1200"/>
  <p:tag name="LATEXADDIN" val="\documentclass{article}&#10;\usepackage{amsmath}&#10;\pagestyle{empty}&#10;\begin{document}&#10;&#10;&#10;$${\cal I}_{\rm min}$$&#10;&#10;\end{document}"/>
  <p:tag name="IGUANATEXSIZE" val="48"/>
  <p:tag name="IGUANATEXCURSOR" val="101"/>
  <p:tag name="TRANSPARENCY" val="True"/>
  <p:tag name="FILENAME" val=""/>
  <p:tag name="INPUTTYPE" val="0"/>
  <p:tag name="LATEXENGINEID" val="0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236.2205"/>
  <p:tag name="OUTPUTDPI" val="1200"/>
  <p:tag name="LATEXADDIN" val="\documentclass{article}&#10;\usepackage{amsmath}&#10;\pagestyle{empty}&#10;\begin{document}&#10;&#10;&#10;$${\cal I}(x)$$&#10;&#10;\end{document}"/>
  <p:tag name="IGUANATEXSIZE" val="48"/>
  <p:tag name="IGUANATEXCURSOR" val="95"/>
  <p:tag name="TRANSPARENCY" val="True"/>
  <p:tag name="FILENAME" val=""/>
  <p:tag name="INPUTTYPE" val="0"/>
  <p:tag name="LATEXENGINEID" val="0"/>
  <p:tag name="TEMPFOLDER" val="c: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.25"/>
  <p:tag name="ORIGINALWIDTH" val="104.25"/>
  <p:tag name="LATEXADDIN" val="\documentclass{article}&#10;\usepackage{amsmath}&#10;\pagestyle{empty}&#10;\begin{document}&#10;&#10;&#10;$$ x_{\rm s}$$&#10;&#10;\end{document}"/>
  <p:tag name="IGUANATEXSIZE" val="40"/>
  <p:tag name="IGUANATEXCURSOR" val="9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90"/>
  <p:tag name="LATEXADDIN" val="\documentclass{article}&#10;\usepackage{amsmath}&#10;\pagestyle{empty}&#10;\begin{document}&#10;&#10;&#10;$$ \theta_{\rm s}$$&#10;&#10;\end{document}"/>
  <p:tag name="IGUANATEXSIZE" val="40"/>
  <p:tag name="IGUANATEXCURSOR" val="9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3"/>
  <p:tag name="LATEXADDIN" val="\documentclass{article}&#10;\usepackage{amsmath}&#10;\pagestyle{empty}&#10;\begin{document}&#10;&#10;&#10;$$ x$$&#10;&#10;\end{document}"/>
  <p:tag name="IGUANATEXSIZE" val="4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.24071"/>
  <p:tag name="ORIGINALWIDTH" val="97.48779"/>
  <p:tag name="OUTPUTDPI" val="1200"/>
  <p:tag name="LATEXADDIN" val="\documentclass{article}&#10;\usepackage{amsmath}&#10;\pagestyle{empty}&#10;\begin{document}&#10;&#10;&#10;$$ a_{\rm s}$$&#10;&#10;\end{document}"/>
  <p:tag name="IGUANATEXSIZE" val="40"/>
  <p:tag name="IGUANATEXCURSOR" val="86"/>
  <p:tag name="TRANSPARENCY" val="True"/>
  <p:tag name="FILENAME" val=""/>
  <p:tag name="INPUTTYPE" val="0"/>
  <p:tag name="LATEXENGINEID" val="0"/>
  <p:tag name="TEMPFOLDER" val="c:\temp\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5685</TotalTime>
  <Words>115</Words>
  <Application>Microsoft Office PowerPoint</Application>
  <PresentationFormat>On-screen Show (4:3)</PresentationFormat>
  <Paragraphs>28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1_Office Theme</vt:lpstr>
      <vt:lpstr>Office Theme</vt:lpstr>
      <vt:lpstr>2_Office Theme</vt:lpstr>
      <vt:lpstr>PowerPoint Presentation</vt:lpstr>
      <vt:lpstr>Fringe visibility is a measure of coherence</vt:lpstr>
      <vt:lpstr>Coherence time</vt:lpstr>
      <vt:lpstr>Coherence times and lengths</vt:lpstr>
      <vt:lpstr>Michelson interferometer</vt:lpstr>
      <vt:lpstr>Interferograms and spectra</vt:lpstr>
      <vt:lpstr>Fourier transform spectroscopy</vt:lpstr>
      <vt:lpstr>Young’s double slit interferometer</vt:lpstr>
      <vt:lpstr>PowerPoint Presentation</vt:lpstr>
      <vt:lpstr>PowerPoint Presentation</vt:lpstr>
      <vt:lpstr>PowerPoint Presentation</vt:lpstr>
      <vt:lpstr>Fringe visibility vs slit separation</vt:lpstr>
      <vt:lpstr>PowerPoint Presentation</vt:lpstr>
      <vt:lpstr>Michelson stellar interferometer</vt:lpstr>
      <vt:lpstr>PowerPoint Presentation</vt:lpstr>
      <vt:lpstr>PowerPoint Presentation</vt:lpstr>
      <vt:lpstr>Young’s double slit with white light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adams</dc:creator>
  <cp:lastModifiedBy>dph0igh</cp:lastModifiedBy>
  <cp:revision>307</cp:revision>
  <dcterms:created xsi:type="dcterms:W3CDTF">2018-04-21T09:21:54Z</dcterms:created>
  <dcterms:modified xsi:type="dcterms:W3CDTF">2019-07-25T10:57:44Z</dcterms:modified>
</cp:coreProperties>
</file>