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24"/>
  </p:notesMasterIdLst>
  <p:sldIdLst>
    <p:sldId id="301" r:id="rId4"/>
    <p:sldId id="313" r:id="rId5"/>
    <p:sldId id="303" r:id="rId6"/>
    <p:sldId id="314" r:id="rId7"/>
    <p:sldId id="304" r:id="rId8"/>
    <p:sldId id="315" r:id="rId9"/>
    <p:sldId id="316" r:id="rId10"/>
    <p:sldId id="317" r:id="rId11"/>
    <p:sldId id="305" r:id="rId12"/>
    <p:sldId id="302" r:id="rId13"/>
    <p:sldId id="306" r:id="rId14"/>
    <p:sldId id="307" r:id="rId15"/>
    <p:sldId id="311" r:id="rId16"/>
    <p:sldId id="308" r:id="rId17"/>
    <p:sldId id="309" r:id="rId18"/>
    <p:sldId id="310" r:id="rId19"/>
    <p:sldId id="318" r:id="rId20"/>
    <p:sldId id="312" r:id="rId21"/>
    <p:sldId id="319" r:id="rId22"/>
    <p:sldId id="3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444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6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278D5-BE61-4E0D-814D-639F9BB488B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0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tags" Target="../tags/tag42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2.png"/><Relationship Id="rId5" Type="http://schemas.openxmlformats.org/officeDocument/2006/relationships/tags" Target="../tags/tag44.xml"/><Relationship Id="rId10" Type="http://schemas.openxmlformats.org/officeDocument/2006/relationships/image" Target="../media/image41.png"/><Relationship Id="rId4" Type="http://schemas.openxmlformats.org/officeDocument/2006/relationships/tags" Target="../tags/tag43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45.png"/><Relationship Id="rId18" Type="http://schemas.openxmlformats.org/officeDocument/2006/relationships/image" Target="../media/image49.png"/><Relationship Id="rId3" Type="http://schemas.openxmlformats.org/officeDocument/2006/relationships/tags" Target="../tags/tag47.xml"/><Relationship Id="rId21" Type="http://schemas.openxmlformats.org/officeDocument/2006/relationships/image" Target="../media/image52.png"/><Relationship Id="rId7" Type="http://schemas.openxmlformats.org/officeDocument/2006/relationships/tags" Target="../tags/tag51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48.png"/><Relationship Id="rId2" Type="http://schemas.openxmlformats.org/officeDocument/2006/relationships/tags" Target="../tags/tag4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image" Target="../media/image54.png"/><Relationship Id="rId5" Type="http://schemas.openxmlformats.org/officeDocument/2006/relationships/tags" Target="../tags/tag49.xml"/><Relationship Id="rId15" Type="http://schemas.openxmlformats.org/officeDocument/2006/relationships/image" Target="../media/image46.png"/><Relationship Id="rId23" Type="http://schemas.openxmlformats.org/officeDocument/2006/relationships/image" Target="../media/image53.png"/><Relationship Id="rId10" Type="http://schemas.openxmlformats.org/officeDocument/2006/relationships/tags" Target="../tags/tag54.xml"/><Relationship Id="rId19" Type="http://schemas.openxmlformats.org/officeDocument/2006/relationships/image" Target="../media/image50.png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image" Target="../media/image41.png"/><Relationship Id="rId2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60.xml"/><Relationship Id="rId7" Type="http://schemas.openxmlformats.org/officeDocument/2006/relationships/image" Target="../media/image6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tags" Target="../tags/tag3.xml"/><Relationship Id="rId21" Type="http://schemas.openxmlformats.org/officeDocument/2006/relationships/image" Target="../media/image1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tags" Target="../tags/tag10.xml"/><Relationship Id="rId19" Type="http://schemas.openxmlformats.org/officeDocument/2006/relationships/image" Target="../media/image1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8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0.xml"/><Relationship Id="rId10" Type="http://schemas.openxmlformats.org/officeDocument/2006/relationships/image" Target="../media/image25.png"/><Relationship Id="rId4" Type="http://schemas.openxmlformats.org/officeDocument/2006/relationships/tags" Target="../tags/tag19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3.xml"/><Relationship Id="rId7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5.xml"/><Relationship Id="rId10" Type="http://schemas.openxmlformats.org/officeDocument/2006/relationships/image" Target="../media/image26.png"/><Relationship Id="rId4" Type="http://schemas.openxmlformats.org/officeDocument/2006/relationships/tags" Target="../tags/tag24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8.xml"/><Relationship Id="rId7" Type="http://schemas.openxmlformats.org/officeDocument/2006/relationships/image" Target="../media/image14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0.xml"/><Relationship Id="rId10" Type="http://schemas.openxmlformats.org/officeDocument/2006/relationships/image" Target="../media/image27.png"/><Relationship Id="rId4" Type="http://schemas.openxmlformats.org/officeDocument/2006/relationships/tags" Target="../tags/tag29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32.xml"/><Relationship Id="rId16" Type="http://schemas.openxmlformats.org/officeDocument/2006/relationships/image" Target="../media/image3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28.png"/><Relationship Id="rId5" Type="http://schemas.openxmlformats.org/officeDocument/2006/relationships/tags" Target="../tags/tag3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36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954088"/>
            <a:ext cx="8818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GB" sz="4400" b="1" dirty="0" smtClean="0">
                <a:solidFill>
                  <a:srgbClr val="FF3300"/>
                </a:solidFill>
              </a:rPr>
              <a:t>Fourier Optics</a:t>
            </a:r>
            <a:endParaRPr lang="en-US" sz="4400" b="1" dirty="0">
              <a:solidFill>
                <a:schemeClr val="hlink"/>
              </a:solidFill>
            </a:endParaRPr>
          </a:p>
        </p:txBody>
      </p:sp>
      <p:pic>
        <p:nvPicPr>
          <p:cNvPr id="8" name="Picture 2" descr="C:\Users\dph0igh\Dropbox\Opticsf2f\Chapter5\fouri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88" y="2067153"/>
            <a:ext cx="3818534" cy="37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91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31" y="789494"/>
            <a:ext cx="4883248" cy="4678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5939" y="5699417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99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7853" y="76523"/>
            <a:ext cx="3527108" cy="2753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332" y="2996952"/>
            <a:ext cx="3520440" cy="27603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83" y="2071158"/>
            <a:ext cx="211200" cy="20571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924008" y="2174015"/>
            <a:ext cx="360000" cy="0"/>
          </a:xfrm>
          <a:prstGeom prst="straightConnector1">
            <a:avLst/>
          </a:prstGeom>
          <a:ln w="38100">
            <a:solidFill>
              <a:schemeClr val="bg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422400" cy="45257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40968"/>
            <a:ext cx="578743" cy="452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38" y="4595589"/>
            <a:ext cx="534857" cy="94079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428024" y="2174015"/>
            <a:ext cx="360000" cy="0"/>
          </a:xfrm>
          <a:prstGeom prst="straightConnector1">
            <a:avLst/>
          </a:prstGeom>
          <a:ln w="38100">
            <a:solidFill>
              <a:schemeClr val="bg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3" y="2348880"/>
            <a:ext cx="219429" cy="32091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3995936" y="2564904"/>
            <a:ext cx="360000" cy="0"/>
          </a:xfrm>
          <a:prstGeom prst="straightConnector1">
            <a:avLst/>
          </a:prstGeom>
          <a:ln w="38100">
            <a:solidFill>
              <a:schemeClr val="bg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932040" y="2564904"/>
            <a:ext cx="360000" cy="0"/>
          </a:xfrm>
          <a:prstGeom prst="straightConnector1">
            <a:avLst/>
          </a:prstGeom>
          <a:ln w="38100">
            <a:solidFill>
              <a:schemeClr val="bg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76875" y="4377124"/>
            <a:ext cx="1543050" cy="8140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101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45195" y="525728"/>
            <a:ext cx="4966667" cy="5397202"/>
            <a:chOff x="1043608" y="260648"/>
            <a:chExt cx="6875188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60648"/>
              <a:ext cx="6875188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692696"/>
              <a:ext cx="563200" cy="60342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3429000"/>
              <a:ext cx="877714" cy="60342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013176"/>
              <a:ext cx="1590857" cy="502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095" y="3469735"/>
              <a:ext cx="980114" cy="603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837" y="692696"/>
              <a:ext cx="335238" cy="103619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68" y="1629953"/>
              <a:ext cx="719238" cy="1645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986" y="692696"/>
              <a:ext cx="771657" cy="60342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29" y="5059770"/>
              <a:ext cx="285257" cy="39131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348" y="5752805"/>
              <a:ext cx="307200" cy="274286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 flipV="1">
              <a:off x="4996506" y="5575826"/>
              <a:ext cx="0" cy="36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V="1">
              <a:off x="5154171" y="5769280"/>
              <a:ext cx="0" cy="36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459" y="1929548"/>
              <a:ext cx="431543" cy="61439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0127" y="2436781"/>
              <a:ext cx="460800" cy="497372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>
            <a:xfrm flipV="1">
              <a:off x="2236845" y="2522488"/>
              <a:ext cx="0" cy="36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V="1">
              <a:off x="2394510" y="2715942"/>
              <a:ext cx="0" cy="3600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102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dph0igh\Dropbox\Opticsf2f\Chapter4\nine_pyrami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09047" y="1167453"/>
            <a:ext cx="6087756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38386" y="679878"/>
            <a:ext cx="6065685" cy="5295900"/>
            <a:chOff x="467544" y="0"/>
            <a:chExt cx="794612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29" y="0"/>
              <a:ext cx="7683342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7544" y="1904055"/>
              <a:ext cx="792088" cy="2315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7174" y="2978341"/>
              <a:ext cx="2721524" cy="57295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104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2421" y="552450"/>
            <a:ext cx="5760200" cy="5484934"/>
            <a:chOff x="467544" y="0"/>
            <a:chExt cx="7984075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80" y="0"/>
              <a:ext cx="7759239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67544" y="1904055"/>
              <a:ext cx="792088" cy="2315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7174" y="2978341"/>
              <a:ext cx="2721524" cy="57295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104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41777" y="652714"/>
            <a:ext cx="7277815" cy="5398367"/>
            <a:chOff x="107504" y="-281566"/>
            <a:chExt cx="10081120" cy="7166950"/>
          </a:xfrm>
        </p:grpSpPr>
        <p:grpSp>
          <p:nvGrpSpPr>
            <p:cNvPr id="10" name="Group 9"/>
            <p:cNvGrpSpPr/>
            <p:nvPr/>
          </p:nvGrpSpPr>
          <p:grpSpPr>
            <a:xfrm>
              <a:off x="107504" y="-281566"/>
              <a:ext cx="8820024" cy="7139566"/>
              <a:chOff x="107504" y="-281566"/>
              <a:chExt cx="8820024" cy="713956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550" b="39902"/>
              <a:stretch/>
            </p:blipFill>
            <p:spPr>
              <a:xfrm>
                <a:off x="327076" y="349306"/>
                <a:ext cx="8572500" cy="792000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655" b="41847"/>
              <a:stretch/>
            </p:blipFill>
            <p:spPr>
              <a:xfrm>
                <a:off x="327076" y="1412856"/>
                <a:ext cx="8572500" cy="7200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66" b="41335"/>
              <a:stretch/>
            </p:blipFill>
            <p:spPr>
              <a:xfrm>
                <a:off x="323528" y="2404056"/>
                <a:ext cx="8604000" cy="72264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4" t="48648" r="1204" b="40855"/>
              <a:stretch/>
            </p:blipFill>
            <p:spPr>
              <a:xfrm>
                <a:off x="144000" y="3395256"/>
                <a:ext cx="8572500" cy="720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92" t="48631" r="-1992" b="40871"/>
              <a:stretch/>
            </p:blipFill>
            <p:spPr>
              <a:xfrm>
                <a:off x="251520" y="4386456"/>
                <a:ext cx="8572500" cy="7200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" t="46835" r="800" b="40040"/>
              <a:stretch/>
            </p:blipFill>
            <p:spPr>
              <a:xfrm>
                <a:off x="327076" y="5378003"/>
                <a:ext cx="8572500" cy="9000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07504" y="-281566"/>
                <a:ext cx="2160240" cy="7139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640960" y="-254182"/>
              <a:ext cx="1547664" cy="7139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104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125" y="1228725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N=1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125" y="5060184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N=6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125" y="4187918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N=5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125" y="3431763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N=4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125" y="2675607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N=3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125" y="1948111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N=2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530" y="631928"/>
            <a:ext cx="5674408" cy="51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7081" y="114300"/>
            <a:ext cx="5296644" cy="5997256"/>
            <a:chOff x="1547664" y="-307322"/>
            <a:chExt cx="7200000" cy="7315215"/>
          </a:xfrm>
        </p:grpSpPr>
        <p:grpSp>
          <p:nvGrpSpPr>
            <p:cNvPr id="4" name="Group 3"/>
            <p:cNvGrpSpPr/>
            <p:nvPr/>
          </p:nvGrpSpPr>
          <p:grpSpPr>
            <a:xfrm>
              <a:off x="2363526" y="3100578"/>
              <a:ext cx="1368152" cy="521680"/>
              <a:chOff x="3707903" y="4147090"/>
              <a:chExt cx="792089" cy="1022671"/>
            </a:xfrm>
          </p:grpSpPr>
          <p:grpSp>
            <p:nvGrpSpPr>
              <p:cNvPr id="5" name="Group 4"/>
              <p:cNvGrpSpPr/>
              <p:nvPr/>
            </p:nvGrpSpPr>
            <p:grpSpPr>
              <a:xfrm rot="5400000">
                <a:off x="3502594" y="4352400"/>
                <a:ext cx="1022671" cy="612052"/>
                <a:chOff x="2771800" y="908720"/>
                <a:chExt cx="3509730" cy="4572000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4523845" y="908720"/>
                  <a:ext cx="1757685" cy="4572000"/>
                </a:xfrm>
                <a:custGeom>
                  <a:avLst/>
                  <a:gdLst>
                    <a:gd name="connsiteX0" fmla="*/ 0 w 1725433"/>
                    <a:gd name="connsiteY0" fmla="*/ 0 h 4581877"/>
                    <a:gd name="connsiteX1" fmla="*/ 373711 w 1725433"/>
                    <a:gd name="connsiteY1" fmla="*/ 2170706 h 4581877"/>
                    <a:gd name="connsiteX2" fmla="*/ 699715 w 1725433"/>
                    <a:gd name="connsiteY2" fmla="*/ 4079019 h 4581877"/>
                    <a:gd name="connsiteX3" fmla="*/ 1017767 w 1725433"/>
                    <a:gd name="connsiteY3" fmla="*/ 4516340 h 4581877"/>
                    <a:gd name="connsiteX4" fmla="*/ 1725433 w 1725433"/>
                    <a:gd name="connsiteY4" fmla="*/ 4572000 h 4581877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2032"/>
                    <a:gd name="connsiteX1" fmla="*/ 373711 w 1725433"/>
                    <a:gd name="connsiteY1" fmla="*/ 2170738 h 4572032"/>
                    <a:gd name="connsiteX2" fmla="*/ 699715 w 1725433"/>
                    <a:gd name="connsiteY2" fmla="*/ 4079051 h 4572032"/>
                    <a:gd name="connsiteX3" fmla="*/ 1017767 w 1725433"/>
                    <a:gd name="connsiteY3" fmla="*/ 4516372 h 4572032"/>
                    <a:gd name="connsiteX4" fmla="*/ 1725433 w 1725433"/>
                    <a:gd name="connsiteY4" fmla="*/ 4572032 h 4572032"/>
                    <a:gd name="connsiteX0" fmla="*/ 0 w 1725433"/>
                    <a:gd name="connsiteY0" fmla="*/ 65 h 4572065"/>
                    <a:gd name="connsiteX1" fmla="*/ 373711 w 1725433"/>
                    <a:gd name="connsiteY1" fmla="*/ 2170771 h 4572065"/>
                    <a:gd name="connsiteX2" fmla="*/ 699715 w 1725433"/>
                    <a:gd name="connsiteY2" fmla="*/ 4079084 h 4572065"/>
                    <a:gd name="connsiteX3" fmla="*/ 1017767 w 1725433"/>
                    <a:gd name="connsiteY3" fmla="*/ 4516405 h 4572065"/>
                    <a:gd name="connsiteX4" fmla="*/ 1725433 w 1725433"/>
                    <a:gd name="connsiteY4" fmla="*/ 4572065 h 4572065"/>
                    <a:gd name="connsiteX0" fmla="*/ 0 w 1725433"/>
                    <a:gd name="connsiteY0" fmla="*/ 65 h 4572065"/>
                    <a:gd name="connsiteX1" fmla="*/ 373711 w 1725433"/>
                    <a:gd name="connsiteY1" fmla="*/ 2170771 h 4572065"/>
                    <a:gd name="connsiteX2" fmla="*/ 699715 w 1725433"/>
                    <a:gd name="connsiteY2" fmla="*/ 4079084 h 4572065"/>
                    <a:gd name="connsiteX3" fmla="*/ 1017767 w 1725433"/>
                    <a:gd name="connsiteY3" fmla="*/ 4516405 h 4572065"/>
                    <a:gd name="connsiteX4" fmla="*/ 1725433 w 1725433"/>
                    <a:gd name="connsiteY4" fmla="*/ 4572065 h 4572065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5433" h="4572000">
                      <a:moveTo>
                        <a:pt x="0" y="0"/>
                      </a:moveTo>
                      <a:cubicBezTo>
                        <a:pt x="141056" y="0"/>
                        <a:pt x="247244" y="1113182"/>
                        <a:pt x="373711" y="2170706"/>
                      </a:cubicBezTo>
                      <a:cubicBezTo>
                        <a:pt x="500178" y="3228230"/>
                        <a:pt x="636320" y="3858558"/>
                        <a:pt x="699715" y="4079019"/>
                      </a:cubicBezTo>
                      <a:cubicBezTo>
                        <a:pt x="763110" y="4299480"/>
                        <a:pt x="890327" y="4456904"/>
                        <a:pt x="1017767" y="4516340"/>
                      </a:cubicBezTo>
                      <a:cubicBezTo>
                        <a:pt x="1145207" y="4575776"/>
                        <a:pt x="1425271" y="4569350"/>
                        <a:pt x="1725433" y="45720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 flipH="1">
                  <a:off x="2771800" y="908720"/>
                  <a:ext cx="1757685" cy="4572000"/>
                </a:xfrm>
                <a:custGeom>
                  <a:avLst/>
                  <a:gdLst>
                    <a:gd name="connsiteX0" fmla="*/ 0 w 1725433"/>
                    <a:gd name="connsiteY0" fmla="*/ 0 h 4581877"/>
                    <a:gd name="connsiteX1" fmla="*/ 373711 w 1725433"/>
                    <a:gd name="connsiteY1" fmla="*/ 2170706 h 4581877"/>
                    <a:gd name="connsiteX2" fmla="*/ 699715 w 1725433"/>
                    <a:gd name="connsiteY2" fmla="*/ 4079019 h 4581877"/>
                    <a:gd name="connsiteX3" fmla="*/ 1017767 w 1725433"/>
                    <a:gd name="connsiteY3" fmla="*/ 4516340 h 4581877"/>
                    <a:gd name="connsiteX4" fmla="*/ 1725433 w 1725433"/>
                    <a:gd name="connsiteY4" fmla="*/ 4572000 h 4581877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0 h 4578353"/>
                    <a:gd name="connsiteX1" fmla="*/ 373711 w 1725433"/>
                    <a:gd name="connsiteY1" fmla="*/ 2170706 h 4578353"/>
                    <a:gd name="connsiteX2" fmla="*/ 699715 w 1725433"/>
                    <a:gd name="connsiteY2" fmla="*/ 4079019 h 4578353"/>
                    <a:gd name="connsiteX3" fmla="*/ 1017767 w 1725433"/>
                    <a:gd name="connsiteY3" fmla="*/ 4516340 h 4578353"/>
                    <a:gd name="connsiteX4" fmla="*/ 1725433 w 1725433"/>
                    <a:gd name="connsiteY4" fmla="*/ 4572000 h 4578353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8385"/>
                    <a:gd name="connsiteX1" fmla="*/ 373711 w 1725433"/>
                    <a:gd name="connsiteY1" fmla="*/ 2170738 h 4578385"/>
                    <a:gd name="connsiteX2" fmla="*/ 699715 w 1725433"/>
                    <a:gd name="connsiteY2" fmla="*/ 4079051 h 4578385"/>
                    <a:gd name="connsiteX3" fmla="*/ 1017767 w 1725433"/>
                    <a:gd name="connsiteY3" fmla="*/ 4516372 h 4578385"/>
                    <a:gd name="connsiteX4" fmla="*/ 1725433 w 1725433"/>
                    <a:gd name="connsiteY4" fmla="*/ 4572032 h 4578385"/>
                    <a:gd name="connsiteX0" fmla="*/ 0 w 1725433"/>
                    <a:gd name="connsiteY0" fmla="*/ 32 h 4572032"/>
                    <a:gd name="connsiteX1" fmla="*/ 373711 w 1725433"/>
                    <a:gd name="connsiteY1" fmla="*/ 2170738 h 4572032"/>
                    <a:gd name="connsiteX2" fmla="*/ 699715 w 1725433"/>
                    <a:gd name="connsiteY2" fmla="*/ 4079051 h 4572032"/>
                    <a:gd name="connsiteX3" fmla="*/ 1017767 w 1725433"/>
                    <a:gd name="connsiteY3" fmla="*/ 4516372 h 4572032"/>
                    <a:gd name="connsiteX4" fmla="*/ 1725433 w 1725433"/>
                    <a:gd name="connsiteY4" fmla="*/ 4572032 h 4572032"/>
                    <a:gd name="connsiteX0" fmla="*/ 0 w 1725433"/>
                    <a:gd name="connsiteY0" fmla="*/ 65 h 4572065"/>
                    <a:gd name="connsiteX1" fmla="*/ 373711 w 1725433"/>
                    <a:gd name="connsiteY1" fmla="*/ 2170771 h 4572065"/>
                    <a:gd name="connsiteX2" fmla="*/ 699715 w 1725433"/>
                    <a:gd name="connsiteY2" fmla="*/ 4079084 h 4572065"/>
                    <a:gd name="connsiteX3" fmla="*/ 1017767 w 1725433"/>
                    <a:gd name="connsiteY3" fmla="*/ 4516405 h 4572065"/>
                    <a:gd name="connsiteX4" fmla="*/ 1725433 w 1725433"/>
                    <a:gd name="connsiteY4" fmla="*/ 4572065 h 4572065"/>
                    <a:gd name="connsiteX0" fmla="*/ 0 w 1725433"/>
                    <a:gd name="connsiteY0" fmla="*/ 65 h 4572065"/>
                    <a:gd name="connsiteX1" fmla="*/ 373711 w 1725433"/>
                    <a:gd name="connsiteY1" fmla="*/ 2170771 h 4572065"/>
                    <a:gd name="connsiteX2" fmla="*/ 699715 w 1725433"/>
                    <a:gd name="connsiteY2" fmla="*/ 4079084 h 4572065"/>
                    <a:gd name="connsiteX3" fmla="*/ 1017767 w 1725433"/>
                    <a:gd name="connsiteY3" fmla="*/ 4516405 h 4572065"/>
                    <a:gd name="connsiteX4" fmla="*/ 1725433 w 1725433"/>
                    <a:gd name="connsiteY4" fmla="*/ 4572065 h 4572065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  <a:gd name="connsiteX0" fmla="*/ 0 w 1725433"/>
                    <a:gd name="connsiteY0" fmla="*/ 0 h 4572000"/>
                    <a:gd name="connsiteX1" fmla="*/ 373711 w 1725433"/>
                    <a:gd name="connsiteY1" fmla="*/ 2170706 h 4572000"/>
                    <a:gd name="connsiteX2" fmla="*/ 699715 w 1725433"/>
                    <a:gd name="connsiteY2" fmla="*/ 4079019 h 4572000"/>
                    <a:gd name="connsiteX3" fmla="*/ 1017767 w 1725433"/>
                    <a:gd name="connsiteY3" fmla="*/ 4516340 h 4572000"/>
                    <a:gd name="connsiteX4" fmla="*/ 1725433 w 1725433"/>
                    <a:gd name="connsiteY4" fmla="*/ 4572000 h 457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5433" h="4572000">
                      <a:moveTo>
                        <a:pt x="0" y="0"/>
                      </a:moveTo>
                      <a:cubicBezTo>
                        <a:pt x="141056" y="0"/>
                        <a:pt x="247244" y="1113182"/>
                        <a:pt x="373711" y="2170706"/>
                      </a:cubicBezTo>
                      <a:cubicBezTo>
                        <a:pt x="500178" y="3228230"/>
                        <a:pt x="636320" y="3858558"/>
                        <a:pt x="699715" y="4079019"/>
                      </a:cubicBezTo>
                      <a:cubicBezTo>
                        <a:pt x="763110" y="4299480"/>
                        <a:pt x="890327" y="4456904"/>
                        <a:pt x="1017767" y="4516340"/>
                      </a:cubicBezTo>
                      <a:cubicBezTo>
                        <a:pt x="1145207" y="4575776"/>
                        <a:pt x="1425271" y="4569350"/>
                        <a:pt x="1725433" y="457200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3707903" y="4605356"/>
                <a:ext cx="561034" cy="1084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26990" y="4581128"/>
                <a:ext cx="273002" cy="1917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267744" y="3319374"/>
              <a:ext cx="72000" cy="734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273" y="3000544"/>
              <a:ext cx="1119226" cy="301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28" b="13349"/>
            <a:stretch/>
          </p:blipFill>
          <p:spPr>
            <a:xfrm rot="5400000">
              <a:off x="1581012" y="1352610"/>
              <a:ext cx="7315215" cy="3995351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 rot="16200000" flipV="1">
              <a:off x="7002446" y="1532611"/>
              <a:ext cx="1845632" cy="1173912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72907"/>
                <a:gd name="connsiteX1" fmla="*/ 473412 w 4754501"/>
                <a:gd name="connsiteY1" fmla="*/ 1 h 1472907"/>
                <a:gd name="connsiteX2" fmla="*/ 960726 w 4754501"/>
                <a:gd name="connsiteY2" fmla="*/ 1407916 h 1472907"/>
                <a:gd name="connsiteX3" fmla="*/ 1430098 w 4754501"/>
                <a:gd name="connsiteY3" fmla="*/ 13153 h 1472907"/>
                <a:gd name="connsiteX4" fmla="*/ 1908426 w 4754501"/>
                <a:gd name="connsiteY4" fmla="*/ 1411123 h 1472907"/>
                <a:gd name="connsiteX5" fmla="*/ 2380305 w 4754501"/>
                <a:gd name="connsiteY5" fmla="*/ 12568 h 1472907"/>
                <a:gd name="connsiteX6" fmla="*/ 2851393 w 4754501"/>
                <a:gd name="connsiteY6" fmla="*/ 1403298 h 1472907"/>
                <a:gd name="connsiteX7" fmla="*/ 3289886 w 4754501"/>
                <a:gd name="connsiteY7" fmla="*/ 1230504 h 1472907"/>
                <a:gd name="connsiteX8" fmla="*/ 3800794 w 4754501"/>
                <a:gd name="connsiteY8" fmla="*/ 1413596 h 1472907"/>
                <a:gd name="connsiteX9" fmla="*/ 4262771 w 4754501"/>
                <a:gd name="connsiteY9" fmla="*/ 10266 h 1472907"/>
                <a:gd name="connsiteX10" fmla="*/ 4754501 w 4754501"/>
                <a:gd name="connsiteY10" fmla="*/ 1427199 h 1472907"/>
                <a:gd name="connsiteX0" fmla="*/ 0 w 4754501"/>
                <a:gd name="connsiteY0" fmla="*/ 1413021 h 1463274"/>
                <a:gd name="connsiteX1" fmla="*/ 473412 w 4754501"/>
                <a:gd name="connsiteY1" fmla="*/ 1 h 1463274"/>
                <a:gd name="connsiteX2" fmla="*/ 960726 w 4754501"/>
                <a:gd name="connsiteY2" fmla="*/ 1407916 h 1463274"/>
                <a:gd name="connsiteX3" fmla="*/ 1430098 w 4754501"/>
                <a:gd name="connsiteY3" fmla="*/ 13153 h 1463274"/>
                <a:gd name="connsiteX4" fmla="*/ 1908426 w 4754501"/>
                <a:gd name="connsiteY4" fmla="*/ 1411123 h 1463274"/>
                <a:gd name="connsiteX5" fmla="*/ 2380305 w 4754501"/>
                <a:gd name="connsiteY5" fmla="*/ 12568 h 1463274"/>
                <a:gd name="connsiteX6" fmla="*/ 2851393 w 4754501"/>
                <a:gd name="connsiteY6" fmla="*/ 1403298 h 1463274"/>
                <a:gd name="connsiteX7" fmla="*/ 3289886 w 4754501"/>
                <a:gd name="connsiteY7" fmla="*/ 1230504 h 1463274"/>
                <a:gd name="connsiteX8" fmla="*/ 3800794 w 4754501"/>
                <a:gd name="connsiteY8" fmla="*/ 1413596 h 1463274"/>
                <a:gd name="connsiteX9" fmla="*/ 4234490 w 4754501"/>
                <a:gd name="connsiteY9" fmla="*/ 1318060 h 1463274"/>
                <a:gd name="connsiteX10" fmla="*/ 4754501 w 4754501"/>
                <a:gd name="connsiteY10" fmla="*/ 1427199 h 1463274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61351"/>
                <a:gd name="connsiteX1" fmla="*/ 473412 w 4754501"/>
                <a:gd name="connsiteY1" fmla="*/ 1 h 1461351"/>
                <a:gd name="connsiteX2" fmla="*/ 960726 w 4754501"/>
                <a:gd name="connsiteY2" fmla="*/ 1407916 h 1461351"/>
                <a:gd name="connsiteX3" fmla="*/ 1430098 w 4754501"/>
                <a:gd name="connsiteY3" fmla="*/ 13153 h 1461351"/>
                <a:gd name="connsiteX4" fmla="*/ 1908426 w 4754501"/>
                <a:gd name="connsiteY4" fmla="*/ 1411123 h 1461351"/>
                <a:gd name="connsiteX5" fmla="*/ 2380305 w 4754501"/>
                <a:gd name="connsiteY5" fmla="*/ 12568 h 1461351"/>
                <a:gd name="connsiteX6" fmla="*/ 2827330 w 4754501"/>
                <a:gd name="connsiteY6" fmla="*/ 1384144 h 1461351"/>
                <a:gd name="connsiteX7" fmla="*/ 3025191 w 4754501"/>
                <a:gd name="connsiteY7" fmla="*/ 1301649 h 1461351"/>
                <a:gd name="connsiteX8" fmla="*/ 3800794 w 4754501"/>
                <a:gd name="connsiteY8" fmla="*/ 1413596 h 1461351"/>
                <a:gd name="connsiteX9" fmla="*/ 4234490 w 4754501"/>
                <a:gd name="connsiteY9" fmla="*/ 1318060 h 1461351"/>
                <a:gd name="connsiteX10" fmla="*/ 4754501 w 4754501"/>
                <a:gd name="connsiteY10" fmla="*/ 1427199 h 1461351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3512595 w 4754501"/>
                <a:gd name="connsiteY9" fmla="*/ 1337214 h 1427199"/>
                <a:gd name="connsiteX10" fmla="*/ 4754501 w 4754501"/>
                <a:gd name="connsiteY10" fmla="*/ 1427199 h 1427199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331563 w 3779943"/>
                <a:gd name="connsiteY8" fmla="*/ 1383497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84926"/>
                <a:gd name="connsiteX1" fmla="*/ 473412 w 3779943"/>
                <a:gd name="connsiteY1" fmla="*/ 1 h 1484926"/>
                <a:gd name="connsiteX2" fmla="*/ 960726 w 3779943"/>
                <a:gd name="connsiteY2" fmla="*/ 1407916 h 1484926"/>
                <a:gd name="connsiteX3" fmla="*/ 1717481 w 3779943"/>
                <a:gd name="connsiteY3" fmla="*/ 1302509 h 1484926"/>
                <a:gd name="connsiteX4" fmla="*/ 1908426 w 3779943"/>
                <a:gd name="connsiteY4" fmla="*/ 1411123 h 1484926"/>
                <a:gd name="connsiteX5" fmla="*/ 2380305 w 3779943"/>
                <a:gd name="connsiteY5" fmla="*/ 12568 h 1484926"/>
                <a:gd name="connsiteX6" fmla="*/ 2783787 w 3779943"/>
                <a:gd name="connsiteY6" fmla="*/ 1382163 h 1484926"/>
                <a:gd name="connsiteX7" fmla="*/ 3025191 w 3779943"/>
                <a:gd name="connsiteY7" fmla="*/ 1301649 h 1484926"/>
                <a:gd name="connsiteX8" fmla="*/ 3279312 w 3779943"/>
                <a:gd name="connsiteY8" fmla="*/ 1385478 h 1484926"/>
                <a:gd name="connsiteX9" fmla="*/ 3512595 w 3779943"/>
                <a:gd name="connsiteY9" fmla="*/ 1337214 h 1484926"/>
                <a:gd name="connsiteX10" fmla="*/ 3779943 w 3779943"/>
                <a:gd name="connsiteY10" fmla="*/ 1380681 h 1484926"/>
                <a:gd name="connsiteX0" fmla="*/ 0 w 3779943"/>
                <a:gd name="connsiteY0" fmla="*/ 1413021 h 1482956"/>
                <a:gd name="connsiteX1" fmla="*/ 473412 w 3779943"/>
                <a:gd name="connsiteY1" fmla="*/ 1 h 1482956"/>
                <a:gd name="connsiteX2" fmla="*/ 960726 w 3779943"/>
                <a:gd name="connsiteY2" fmla="*/ 1407916 h 1482956"/>
                <a:gd name="connsiteX3" fmla="*/ 1717481 w 3779943"/>
                <a:gd name="connsiteY3" fmla="*/ 1302509 h 1482956"/>
                <a:gd name="connsiteX4" fmla="*/ 1908426 w 3779943"/>
                <a:gd name="connsiteY4" fmla="*/ 1411123 h 1482956"/>
                <a:gd name="connsiteX5" fmla="*/ 2380305 w 3779943"/>
                <a:gd name="connsiteY5" fmla="*/ 12568 h 1482956"/>
                <a:gd name="connsiteX6" fmla="*/ 2783787 w 3779943"/>
                <a:gd name="connsiteY6" fmla="*/ 1382163 h 1482956"/>
                <a:gd name="connsiteX7" fmla="*/ 3025191 w 3779943"/>
                <a:gd name="connsiteY7" fmla="*/ 1301649 h 1482956"/>
                <a:gd name="connsiteX8" fmla="*/ 3279312 w 3779943"/>
                <a:gd name="connsiteY8" fmla="*/ 1385478 h 1482956"/>
                <a:gd name="connsiteX9" fmla="*/ 3512595 w 3779943"/>
                <a:gd name="connsiteY9" fmla="*/ 1337214 h 1482956"/>
                <a:gd name="connsiteX10" fmla="*/ 3779943 w 3779943"/>
                <a:gd name="connsiteY10" fmla="*/ 1380681 h 1482956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717481 w 3779943"/>
                <a:gd name="connsiteY3" fmla="*/ 1302509 h 1413021"/>
                <a:gd name="connsiteX4" fmla="*/ 1908426 w 3779943"/>
                <a:gd name="connsiteY4" fmla="*/ 1378287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00454 h 1400454"/>
                <a:gd name="connsiteX1" fmla="*/ 1207338 w 3779943"/>
                <a:gd name="connsiteY1" fmla="*/ 1330969 h 1400454"/>
                <a:gd name="connsiteX2" fmla="*/ 1405894 w 3779943"/>
                <a:gd name="connsiteY2" fmla="*/ 1373458 h 1400454"/>
                <a:gd name="connsiteX3" fmla="*/ 1717481 w 3779943"/>
                <a:gd name="connsiteY3" fmla="*/ 1289942 h 1400454"/>
                <a:gd name="connsiteX4" fmla="*/ 1908426 w 3779943"/>
                <a:gd name="connsiteY4" fmla="*/ 1365720 h 1400454"/>
                <a:gd name="connsiteX5" fmla="*/ 2380305 w 3779943"/>
                <a:gd name="connsiteY5" fmla="*/ 1 h 1400454"/>
                <a:gd name="connsiteX6" fmla="*/ 2783787 w 3779943"/>
                <a:gd name="connsiteY6" fmla="*/ 1369596 h 1400454"/>
                <a:gd name="connsiteX7" fmla="*/ 3025191 w 3779943"/>
                <a:gd name="connsiteY7" fmla="*/ 1289082 h 1400454"/>
                <a:gd name="connsiteX8" fmla="*/ 3279312 w 3779943"/>
                <a:gd name="connsiteY8" fmla="*/ 1372911 h 1400454"/>
                <a:gd name="connsiteX9" fmla="*/ 3512595 w 3779943"/>
                <a:gd name="connsiteY9" fmla="*/ 1324647 h 1400454"/>
                <a:gd name="connsiteX10" fmla="*/ 3779943 w 3779943"/>
                <a:gd name="connsiteY10" fmla="*/ 1368114 h 1400454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57932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73834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96600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532849"/>
                <a:gd name="connsiteY0" fmla="*/ 1330969 h 1372975"/>
                <a:gd name="connsiteX1" fmla="*/ 230362 w 2532849"/>
                <a:gd name="connsiteY1" fmla="*/ 1368033 h 1372975"/>
                <a:gd name="connsiteX2" fmla="*/ 470387 w 2532849"/>
                <a:gd name="connsiteY2" fmla="*/ 1289942 h 1372975"/>
                <a:gd name="connsiteX3" fmla="*/ 677234 w 2532849"/>
                <a:gd name="connsiteY3" fmla="*/ 1365720 h 1372975"/>
                <a:gd name="connsiteX4" fmla="*/ 1133211 w 2532849"/>
                <a:gd name="connsiteY4" fmla="*/ 1 h 1372975"/>
                <a:gd name="connsiteX5" fmla="*/ 1536693 w 2532849"/>
                <a:gd name="connsiteY5" fmla="*/ 1369596 h 1372975"/>
                <a:gd name="connsiteX6" fmla="*/ 1778097 w 2532849"/>
                <a:gd name="connsiteY6" fmla="*/ 1289082 h 1372975"/>
                <a:gd name="connsiteX7" fmla="*/ 2032218 w 2532849"/>
                <a:gd name="connsiteY7" fmla="*/ 1372911 h 1372975"/>
                <a:gd name="connsiteX8" fmla="*/ 2265501 w 2532849"/>
                <a:gd name="connsiteY8" fmla="*/ 1324647 h 1372975"/>
                <a:gd name="connsiteX9" fmla="*/ 2532849 w 2532849"/>
                <a:gd name="connsiteY9" fmla="*/ 1368114 h 1372975"/>
                <a:gd name="connsiteX0" fmla="*/ 0 w 2302487"/>
                <a:gd name="connsiteY0" fmla="*/ 1368033 h 1372975"/>
                <a:gd name="connsiteX1" fmla="*/ 240025 w 2302487"/>
                <a:gd name="connsiteY1" fmla="*/ 1289942 h 1372975"/>
                <a:gd name="connsiteX2" fmla="*/ 446872 w 2302487"/>
                <a:gd name="connsiteY2" fmla="*/ 1365720 h 1372975"/>
                <a:gd name="connsiteX3" fmla="*/ 902849 w 2302487"/>
                <a:gd name="connsiteY3" fmla="*/ 1 h 1372975"/>
                <a:gd name="connsiteX4" fmla="*/ 1306331 w 2302487"/>
                <a:gd name="connsiteY4" fmla="*/ 1369596 h 1372975"/>
                <a:gd name="connsiteX5" fmla="*/ 1547735 w 2302487"/>
                <a:gd name="connsiteY5" fmla="*/ 1289082 h 1372975"/>
                <a:gd name="connsiteX6" fmla="*/ 1801856 w 2302487"/>
                <a:gd name="connsiteY6" fmla="*/ 1372911 h 1372975"/>
                <a:gd name="connsiteX7" fmla="*/ 2035139 w 2302487"/>
                <a:gd name="connsiteY7" fmla="*/ 1324647 h 1372975"/>
                <a:gd name="connsiteX8" fmla="*/ 2302487 w 2302487"/>
                <a:gd name="connsiteY8" fmla="*/ 1368114 h 1372975"/>
                <a:gd name="connsiteX0" fmla="*/ 0 w 2062462"/>
                <a:gd name="connsiteY0" fmla="*/ 1289942 h 1372975"/>
                <a:gd name="connsiteX1" fmla="*/ 206847 w 2062462"/>
                <a:gd name="connsiteY1" fmla="*/ 1365720 h 1372975"/>
                <a:gd name="connsiteX2" fmla="*/ 662824 w 2062462"/>
                <a:gd name="connsiteY2" fmla="*/ 1 h 1372975"/>
                <a:gd name="connsiteX3" fmla="*/ 1066306 w 2062462"/>
                <a:gd name="connsiteY3" fmla="*/ 1369596 h 1372975"/>
                <a:gd name="connsiteX4" fmla="*/ 1307710 w 2062462"/>
                <a:gd name="connsiteY4" fmla="*/ 1289082 h 1372975"/>
                <a:gd name="connsiteX5" fmla="*/ 1561831 w 2062462"/>
                <a:gd name="connsiteY5" fmla="*/ 1372911 h 1372975"/>
                <a:gd name="connsiteX6" fmla="*/ 1795114 w 2062462"/>
                <a:gd name="connsiteY6" fmla="*/ 1324647 h 1372975"/>
                <a:gd name="connsiteX7" fmla="*/ 2062462 w 2062462"/>
                <a:gd name="connsiteY7" fmla="*/ 1368114 h 1372975"/>
                <a:gd name="connsiteX0" fmla="*/ -1 w 1855614"/>
                <a:gd name="connsiteY0" fmla="*/ 1365720 h 1372975"/>
                <a:gd name="connsiteX1" fmla="*/ 455976 w 1855614"/>
                <a:gd name="connsiteY1" fmla="*/ 1 h 1372975"/>
                <a:gd name="connsiteX2" fmla="*/ 859458 w 1855614"/>
                <a:gd name="connsiteY2" fmla="*/ 1369596 h 1372975"/>
                <a:gd name="connsiteX3" fmla="*/ 1100862 w 1855614"/>
                <a:gd name="connsiteY3" fmla="*/ 1289082 h 1372975"/>
                <a:gd name="connsiteX4" fmla="*/ 1354983 w 1855614"/>
                <a:gd name="connsiteY4" fmla="*/ 1372911 h 1372975"/>
                <a:gd name="connsiteX5" fmla="*/ 1588266 w 1855614"/>
                <a:gd name="connsiteY5" fmla="*/ 1324647 h 1372975"/>
                <a:gd name="connsiteX6" fmla="*/ 1855614 w 1855614"/>
                <a:gd name="connsiteY6" fmla="*/ 1368114 h 1372975"/>
                <a:gd name="connsiteX0" fmla="*/ 0 w 1399638"/>
                <a:gd name="connsiteY0" fmla="*/ 0 h 1372974"/>
                <a:gd name="connsiteX1" fmla="*/ 403482 w 1399638"/>
                <a:gd name="connsiteY1" fmla="*/ 1369595 h 1372974"/>
                <a:gd name="connsiteX2" fmla="*/ 644886 w 1399638"/>
                <a:gd name="connsiteY2" fmla="*/ 1289081 h 1372974"/>
                <a:gd name="connsiteX3" fmla="*/ 899007 w 1399638"/>
                <a:gd name="connsiteY3" fmla="*/ 1372910 h 1372974"/>
                <a:gd name="connsiteX4" fmla="*/ 1132290 w 1399638"/>
                <a:gd name="connsiteY4" fmla="*/ 1324646 h 1372974"/>
                <a:gd name="connsiteX5" fmla="*/ 1399638 w 1399638"/>
                <a:gd name="connsiteY5" fmla="*/ 1368113 h 1372974"/>
                <a:gd name="connsiteX0" fmla="*/ 0 w 1321821"/>
                <a:gd name="connsiteY0" fmla="*/ 0 h 961207"/>
                <a:gd name="connsiteX1" fmla="*/ 325665 w 1321821"/>
                <a:gd name="connsiteY1" fmla="*/ 915119 h 961207"/>
                <a:gd name="connsiteX2" fmla="*/ 567069 w 1321821"/>
                <a:gd name="connsiteY2" fmla="*/ 834605 h 961207"/>
                <a:gd name="connsiteX3" fmla="*/ 821190 w 1321821"/>
                <a:gd name="connsiteY3" fmla="*/ 918434 h 961207"/>
                <a:gd name="connsiteX4" fmla="*/ 1054473 w 1321821"/>
                <a:gd name="connsiteY4" fmla="*/ 870170 h 961207"/>
                <a:gd name="connsiteX5" fmla="*/ 1321821 w 1321821"/>
                <a:gd name="connsiteY5" fmla="*/ 913637 h 961207"/>
                <a:gd name="connsiteX0" fmla="*/ 0 w 1321821"/>
                <a:gd name="connsiteY0" fmla="*/ 0 h 961207"/>
                <a:gd name="connsiteX1" fmla="*/ 325665 w 1321821"/>
                <a:gd name="connsiteY1" fmla="*/ 915119 h 961207"/>
                <a:gd name="connsiteX2" fmla="*/ 567069 w 1321821"/>
                <a:gd name="connsiteY2" fmla="*/ 834605 h 961207"/>
                <a:gd name="connsiteX3" fmla="*/ 821190 w 1321821"/>
                <a:gd name="connsiteY3" fmla="*/ 918434 h 961207"/>
                <a:gd name="connsiteX4" fmla="*/ 1054473 w 1321821"/>
                <a:gd name="connsiteY4" fmla="*/ 870170 h 961207"/>
                <a:gd name="connsiteX5" fmla="*/ 1321821 w 1321821"/>
                <a:gd name="connsiteY5" fmla="*/ 913637 h 961207"/>
                <a:gd name="connsiteX0" fmla="*/ 0 w 1321821"/>
                <a:gd name="connsiteY0" fmla="*/ 0 h 996545"/>
                <a:gd name="connsiteX1" fmla="*/ 373552 w 1321821"/>
                <a:gd name="connsiteY1" fmla="*/ 954885 h 996545"/>
                <a:gd name="connsiteX2" fmla="*/ 567069 w 1321821"/>
                <a:gd name="connsiteY2" fmla="*/ 834605 h 996545"/>
                <a:gd name="connsiteX3" fmla="*/ 821190 w 1321821"/>
                <a:gd name="connsiteY3" fmla="*/ 918434 h 996545"/>
                <a:gd name="connsiteX4" fmla="*/ 1054473 w 1321821"/>
                <a:gd name="connsiteY4" fmla="*/ 870170 h 996545"/>
                <a:gd name="connsiteX5" fmla="*/ 1321821 w 1321821"/>
                <a:gd name="connsiteY5" fmla="*/ 913637 h 996545"/>
                <a:gd name="connsiteX0" fmla="*/ 0 w 1321821"/>
                <a:gd name="connsiteY0" fmla="*/ 0 h 955969"/>
                <a:gd name="connsiteX1" fmla="*/ 373552 w 1321821"/>
                <a:gd name="connsiteY1" fmla="*/ 954885 h 955969"/>
                <a:gd name="connsiteX2" fmla="*/ 567069 w 1321821"/>
                <a:gd name="connsiteY2" fmla="*/ 834605 h 955969"/>
                <a:gd name="connsiteX3" fmla="*/ 821190 w 1321821"/>
                <a:gd name="connsiteY3" fmla="*/ 918434 h 955969"/>
                <a:gd name="connsiteX4" fmla="*/ 1054473 w 1321821"/>
                <a:gd name="connsiteY4" fmla="*/ 870170 h 955969"/>
                <a:gd name="connsiteX5" fmla="*/ 1321821 w 1321821"/>
                <a:gd name="connsiteY5" fmla="*/ 913637 h 955969"/>
                <a:gd name="connsiteX0" fmla="*/ 0 w 1321821"/>
                <a:gd name="connsiteY0" fmla="*/ 0 h 950327"/>
                <a:gd name="connsiteX1" fmla="*/ 343622 w 1321821"/>
                <a:gd name="connsiteY1" fmla="*/ 949204 h 950327"/>
                <a:gd name="connsiteX2" fmla="*/ 567069 w 1321821"/>
                <a:gd name="connsiteY2" fmla="*/ 834605 h 950327"/>
                <a:gd name="connsiteX3" fmla="*/ 821190 w 1321821"/>
                <a:gd name="connsiteY3" fmla="*/ 918434 h 950327"/>
                <a:gd name="connsiteX4" fmla="*/ 1054473 w 1321821"/>
                <a:gd name="connsiteY4" fmla="*/ 870170 h 950327"/>
                <a:gd name="connsiteX5" fmla="*/ 1321821 w 1321821"/>
                <a:gd name="connsiteY5" fmla="*/ 913637 h 950327"/>
                <a:gd name="connsiteX0" fmla="*/ 0 w 1196117"/>
                <a:gd name="connsiteY0" fmla="*/ 0 h 749440"/>
                <a:gd name="connsiteX1" fmla="*/ 217918 w 1196117"/>
                <a:gd name="connsiteY1" fmla="*/ 721966 h 749440"/>
                <a:gd name="connsiteX2" fmla="*/ 441365 w 1196117"/>
                <a:gd name="connsiteY2" fmla="*/ 607367 h 749440"/>
                <a:gd name="connsiteX3" fmla="*/ 695486 w 1196117"/>
                <a:gd name="connsiteY3" fmla="*/ 691196 h 749440"/>
                <a:gd name="connsiteX4" fmla="*/ 928769 w 1196117"/>
                <a:gd name="connsiteY4" fmla="*/ 642932 h 749440"/>
                <a:gd name="connsiteX5" fmla="*/ 1196117 w 1196117"/>
                <a:gd name="connsiteY5" fmla="*/ 686399 h 749440"/>
                <a:gd name="connsiteX0" fmla="*/ 0 w 1196117"/>
                <a:gd name="connsiteY0" fmla="*/ 0 h 749440"/>
                <a:gd name="connsiteX1" fmla="*/ 217918 w 1196117"/>
                <a:gd name="connsiteY1" fmla="*/ 721966 h 749440"/>
                <a:gd name="connsiteX2" fmla="*/ 441365 w 1196117"/>
                <a:gd name="connsiteY2" fmla="*/ 607367 h 749440"/>
                <a:gd name="connsiteX3" fmla="*/ 695486 w 1196117"/>
                <a:gd name="connsiteY3" fmla="*/ 691196 h 749440"/>
                <a:gd name="connsiteX4" fmla="*/ 928769 w 1196117"/>
                <a:gd name="connsiteY4" fmla="*/ 642932 h 749440"/>
                <a:gd name="connsiteX5" fmla="*/ 1196117 w 1196117"/>
                <a:gd name="connsiteY5" fmla="*/ 686399 h 749440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695486 w 1196117"/>
                <a:gd name="connsiteY3" fmla="*/ 691196 h 746028"/>
                <a:gd name="connsiteX4" fmla="*/ 928769 w 1196117"/>
                <a:gd name="connsiteY4" fmla="*/ 642932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928769 w 1196117"/>
                <a:gd name="connsiteY4" fmla="*/ 642932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838981 w 1196117"/>
                <a:gd name="connsiteY4" fmla="*/ 659974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838981 w 1196117"/>
                <a:gd name="connsiteY4" fmla="*/ 659974 h 746028"/>
                <a:gd name="connsiteX5" fmla="*/ 1196117 w 1196117"/>
                <a:gd name="connsiteY5" fmla="*/ 686399 h 746028"/>
                <a:gd name="connsiteX0" fmla="*/ 0 w 1196117"/>
                <a:gd name="connsiteY0" fmla="*/ 0 h 745956"/>
                <a:gd name="connsiteX1" fmla="*/ 217918 w 1196117"/>
                <a:gd name="connsiteY1" fmla="*/ 721966 h 745956"/>
                <a:gd name="connsiteX2" fmla="*/ 381506 w 1196117"/>
                <a:gd name="connsiteY2" fmla="*/ 584643 h 745956"/>
                <a:gd name="connsiteX3" fmla="*/ 623654 w 1196117"/>
                <a:gd name="connsiteY3" fmla="*/ 696877 h 745956"/>
                <a:gd name="connsiteX4" fmla="*/ 838981 w 1196117"/>
                <a:gd name="connsiteY4" fmla="*/ 659974 h 745956"/>
                <a:gd name="connsiteX5" fmla="*/ 1196117 w 1196117"/>
                <a:gd name="connsiteY5" fmla="*/ 686399 h 745956"/>
                <a:gd name="connsiteX0" fmla="*/ 0 w 1196117"/>
                <a:gd name="connsiteY0" fmla="*/ 0 h 745956"/>
                <a:gd name="connsiteX1" fmla="*/ 217918 w 1196117"/>
                <a:gd name="connsiteY1" fmla="*/ 721966 h 745956"/>
                <a:gd name="connsiteX2" fmla="*/ 381506 w 1196117"/>
                <a:gd name="connsiteY2" fmla="*/ 584643 h 745956"/>
                <a:gd name="connsiteX3" fmla="*/ 623654 w 1196117"/>
                <a:gd name="connsiteY3" fmla="*/ 696877 h 745956"/>
                <a:gd name="connsiteX4" fmla="*/ 838981 w 1196117"/>
                <a:gd name="connsiteY4" fmla="*/ 659974 h 745956"/>
                <a:gd name="connsiteX5" fmla="*/ 1196117 w 1196117"/>
                <a:gd name="connsiteY5" fmla="*/ 686399 h 745956"/>
                <a:gd name="connsiteX0" fmla="*/ 0 w 1196117"/>
                <a:gd name="connsiteY0" fmla="*/ 0 h 722188"/>
                <a:gd name="connsiteX1" fmla="*/ 217918 w 1196117"/>
                <a:gd name="connsiteY1" fmla="*/ 721966 h 722188"/>
                <a:gd name="connsiteX2" fmla="*/ 381506 w 1196117"/>
                <a:gd name="connsiteY2" fmla="*/ 584643 h 722188"/>
                <a:gd name="connsiteX3" fmla="*/ 623654 w 1196117"/>
                <a:gd name="connsiteY3" fmla="*/ 696877 h 722188"/>
                <a:gd name="connsiteX4" fmla="*/ 838981 w 1196117"/>
                <a:gd name="connsiteY4" fmla="*/ 659974 h 722188"/>
                <a:gd name="connsiteX5" fmla="*/ 1196117 w 1196117"/>
                <a:gd name="connsiteY5" fmla="*/ 686399 h 722188"/>
                <a:gd name="connsiteX0" fmla="*/ 0 w 1196117"/>
                <a:gd name="connsiteY0" fmla="*/ 0 h 743687"/>
                <a:gd name="connsiteX1" fmla="*/ 217918 w 1196117"/>
                <a:gd name="connsiteY1" fmla="*/ 721966 h 743687"/>
                <a:gd name="connsiteX2" fmla="*/ 381506 w 1196117"/>
                <a:gd name="connsiteY2" fmla="*/ 567600 h 743687"/>
                <a:gd name="connsiteX3" fmla="*/ 623654 w 1196117"/>
                <a:gd name="connsiteY3" fmla="*/ 696877 h 743687"/>
                <a:gd name="connsiteX4" fmla="*/ 838981 w 1196117"/>
                <a:gd name="connsiteY4" fmla="*/ 659974 h 743687"/>
                <a:gd name="connsiteX5" fmla="*/ 1196117 w 1196117"/>
                <a:gd name="connsiteY5" fmla="*/ 686399 h 743687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623654 w 1196117"/>
                <a:gd name="connsiteY3" fmla="*/ 696877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0"/>
                <a:gd name="connsiteX1" fmla="*/ 217918 w 1196117"/>
                <a:gd name="connsiteY1" fmla="*/ 721966 h 722030"/>
                <a:gd name="connsiteX2" fmla="*/ 381506 w 1196117"/>
                <a:gd name="connsiteY2" fmla="*/ 567600 h 722030"/>
                <a:gd name="connsiteX3" fmla="*/ 614408 w 1196117"/>
                <a:gd name="connsiteY3" fmla="*/ 710632 h 722030"/>
                <a:gd name="connsiteX4" fmla="*/ 838981 w 1196117"/>
                <a:gd name="connsiteY4" fmla="*/ 659974 h 722030"/>
                <a:gd name="connsiteX5" fmla="*/ 1196117 w 1196117"/>
                <a:gd name="connsiteY5" fmla="*/ 686399 h 722030"/>
                <a:gd name="connsiteX0" fmla="*/ 0 w 1196117"/>
                <a:gd name="connsiteY0" fmla="*/ 0 h 722030"/>
                <a:gd name="connsiteX1" fmla="*/ 217918 w 1196117"/>
                <a:gd name="connsiteY1" fmla="*/ 721966 h 722030"/>
                <a:gd name="connsiteX2" fmla="*/ 381506 w 1196117"/>
                <a:gd name="connsiteY2" fmla="*/ 567600 h 722030"/>
                <a:gd name="connsiteX3" fmla="*/ 614408 w 1196117"/>
                <a:gd name="connsiteY3" fmla="*/ 710632 h 722030"/>
                <a:gd name="connsiteX4" fmla="*/ 838981 w 1196117"/>
                <a:gd name="connsiteY4" fmla="*/ 659974 h 722030"/>
                <a:gd name="connsiteX5" fmla="*/ 1196117 w 1196117"/>
                <a:gd name="connsiteY5" fmla="*/ 686399 h 7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117" h="722030">
                  <a:moveTo>
                    <a:pt x="0" y="0"/>
                  </a:moveTo>
                  <a:cubicBezTo>
                    <a:pt x="53455" y="279012"/>
                    <a:pt x="154334" y="718262"/>
                    <a:pt x="217918" y="721966"/>
                  </a:cubicBezTo>
                  <a:cubicBezTo>
                    <a:pt x="281502" y="725670"/>
                    <a:pt x="315424" y="569489"/>
                    <a:pt x="381506" y="567600"/>
                  </a:cubicBezTo>
                  <a:cubicBezTo>
                    <a:pt x="447588" y="565711"/>
                    <a:pt x="514266" y="708842"/>
                    <a:pt x="614408" y="710632"/>
                  </a:cubicBezTo>
                  <a:cubicBezTo>
                    <a:pt x="714550" y="712422"/>
                    <a:pt x="735689" y="666749"/>
                    <a:pt x="838981" y="659974"/>
                  </a:cubicBezTo>
                  <a:cubicBezTo>
                    <a:pt x="926370" y="665858"/>
                    <a:pt x="979966" y="758597"/>
                    <a:pt x="1196117" y="68639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1547664" y="3356787"/>
              <a:ext cx="7200000" cy="20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964" y="1895764"/>
              <a:ext cx="1138286" cy="94080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>
              <a:stCxn id="13" idx="2"/>
            </p:cNvCxnSpPr>
            <p:nvPr/>
          </p:nvCxnSpPr>
          <p:spPr>
            <a:xfrm flipV="1">
              <a:off x="3240944" y="2692878"/>
              <a:ext cx="3946327" cy="65740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276" y="908720"/>
              <a:ext cx="230400" cy="205714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rot="16200000">
              <a:off x="4810285" y="3356787"/>
              <a:ext cx="504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 rot="5400000">
              <a:off x="7002446" y="4052892"/>
              <a:ext cx="1845632" cy="1173912"/>
            </a:xfrm>
            <a:custGeom>
              <a:avLst/>
              <a:gdLst>
                <a:gd name="connsiteX0" fmla="*/ 0 w 3564579"/>
                <a:gd name="connsiteY0" fmla="*/ 605750 h 1057126"/>
                <a:gd name="connsiteX1" fmla="*/ 237507 w 3564579"/>
                <a:gd name="connsiteY1" fmla="*/ 23859 h 1057126"/>
                <a:gd name="connsiteX2" fmla="*/ 605642 w 3564579"/>
                <a:gd name="connsiteY2" fmla="*/ 985760 h 1057126"/>
                <a:gd name="connsiteX3" fmla="*/ 807522 w 3564579"/>
                <a:gd name="connsiteY3" fmla="*/ 95111 h 1057126"/>
                <a:gd name="connsiteX4" fmla="*/ 1116281 w 3564579"/>
                <a:gd name="connsiteY4" fmla="*/ 926384 h 1057126"/>
                <a:gd name="connsiteX5" fmla="*/ 1377538 w 3564579"/>
                <a:gd name="connsiteY5" fmla="*/ 130737 h 1057126"/>
                <a:gd name="connsiteX6" fmla="*/ 1686296 w 3564579"/>
                <a:gd name="connsiteY6" fmla="*/ 1057012 h 1057126"/>
                <a:gd name="connsiteX7" fmla="*/ 1888177 w 3564579"/>
                <a:gd name="connsiteY7" fmla="*/ 59485 h 1057126"/>
                <a:gd name="connsiteX8" fmla="*/ 2244437 w 3564579"/>
                <a:gd name="connsiteY8" fmla="*/ 1033262 h 1057126"/>
                <a:gd name="connsiteX9" fmla="*/ 2446317 w 3564579"/>
                <a:gd name="connsiteY9" fmla="*/ 109 h 1057126"/>
                <a:gd name="connsiteX10" fmla="*/ 2766951 w 3564579"/>
                <a:gd name="connsiteY10" fmla="*/ 962010 h 1057126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273979"/>
                <a:gd name="connsiteY0" fmla="*/ 617113 h 1875898"/>
                <a:gd name="connsiteX1" fmla="*/ 237507 w 3273979"/>
                <a:gd name="connsiteY1" fmla="*/ 35222 h 1875898"/>
                <a:gd name="connsiteX2" fmla="*/ 605642 w 3273979"/>
                <a:gd name="connsiteY2" fmla="*/ 997123 h 1875898"/>
                <a:gd name="connsiteX3" fmla="*/ 807522 w 3273979"/>
                <a:gd name="connsiteY3" fmla="*/ 106474 h 1875898"/>
                <a:gd name="connsiteX4" fmla="*/ 1116281 w 3273979"/>
                <a:gd name="connsiteY4" fmla="*/ 937747 h 1875898"/>
                <a:gd name="connsiteX5" fmla="*/ 1377538 w 3273979"/>
                <a:gd name="connsiteY5" fmla="*/ 142100 h 1875898"/>
                <a:gd name="connsiteX6" fmla="*/ 1686296 w 3273979"/>
                <a:gd name="connsiteY6" fmla="*/ 1068375 h 1875898"/>
                <a:gd name="connsiteX7" fmla="*/ 1888177 w 3273979"/>
                <a:gd name="connsiteY7" fmla="*/ 70848 h 1875898"/>
                <a:gd name="connsiteX8" fmla="*/ 2244437 w 3273979"/>
                <a:gd name="connsiteY8" fmla="*/ 1044625 h 1875898"/>
                <a:gd name="connsiteX9" fmla="*/ 2446317 w 3273979"/>
                <a:gd name="connsiteY9" fmla="*/ 11472 h 1875898"/>
                <a:gd name="connsiteX10" fmla="*/ 2398816 w 3273979"/>
                <a:gd name="connsiteY10" fmla="*/ 1875898 h 1875898"/>
                <a:gd name="connsiteX0" fmla="*/ 0 w 3641781"/>
                <a:gd name="connsiteY0" fmla="*/ 606720 h 1271739"/>
                <a:gd name="connsiteX1" fmla="*/ 237507 w 3641781"/>
                <a:gd name="connsiteY1" fmla="*/ 24829 h 1271739"/>
                <a:gd name="connsiteX2" fmla="*/ 605642 w 3641781"/>
                <a:gd name="connsiteY2" fmla="*/ 986730 h 1271739"/>
                <a:gd name="connsiteX3" fmla="*/ 807522 w 3641781"/>
                <a:gd name="connsiteY3" fmla="*/ 96081 h 1271739"/>
                <a:gd name="connsiteX4" fmla="*/ 1116281 w 3641781"/>
                <a:gd name="connsiteY4" fmla="*/ 927354 h 1271739"/>
                <a:gd name="connsiteX5" fmla="*/ 1377538 w 3641781"/>
                <a:gd name="connsiteY5" fmla="*/ 131707 h 1271739"/>
                <a:gd name="connsiteX6" fmla="*/ 1686296 w 3641781"/>
                <a:gd name="connsiteY6" fmla="*/ 1057982 h 1271739"/>
                <a:gd name="connsiteX7" fmla="*/ 1888177 w 3641781"/>
                <a:gd name="connsiteY7" fmla="*/ 60455 h 1271739"/>
                <a:gd name="connsiteX8" fmla="*/ 2244437 w 3641781"/>
                <a:gd name="connsiteY8" fmla="*/ 1034232 h 1271739"/>
                <a:gd name="connsiteX9" fmla="*/ 2446317 w 3641781"/>
                <a:gd name="connsiteY9" fmla="*/ 1079 h 1271739"/>
                <a:gd name="connsiteX10" fmla="*/ 2861954 w 3641781"/>
                <a:gd name="connsiteY10" fmla="*/ 1271739 h 1271739"/>
                <a:gd name="connsiteX0" fmla="*/ 0 w 2861954"/>
                <a:gd name="connsiteY0" fmla="*/ 606720 h 1271739"/>
                <a:gd name="connsiteX1" fmla="*/ 237507 w 2861954"/>
                <a:gd name="connsiteY1" fmla="*/ 24829 h 1271739"/>
                <a:gd name="connsiteX2" fmla="*/ 605642 w 2861954"/>
                <a:gd name="connsiteY2" fmla="*/ 986730 h 1271739"/>
                <a:gd name="connsiteX3" fmla="*/ 807522 w 2861954"/>
                <a:gd name="connsiteY3" fmla="*/ 96081 h 1271739"/>
                <a:gd name="connsiteX4" fmla="*/ 1116281 w 2861954"/>
                <a:gd name="connsiteY4" fmla="*/ 927354 h 1271739"/>
                <a:gd name="connsiteX5" fmla="*/ 1377538 w 2861954"/>
                <a:gd name="connsiteY5" fmla="*/ 131707 h 1271739"/>
                <a:gd name="connsiteX6" fmla="*/ 1686296 w 2861954"/>
                <a:gd name="connsiteY6" fmla="*/ 1057982 h 1271739"/>
                <a:gd name="connsiteX7" fmla="*/ 1888177 w 2861954"/>
                <a:gd name="connsiteY7" fmla="*/ 60455 h 1271739"/>
                <a:gd name="connsiteX8" fmla="*/ 2244437 w 2861954"/>
                <a:gd name="connsiteY8" fmla="*/ 1034232 h 1271739"/>
                <a:gd name="connsiteX9" fmla="*/ 2446317 w 2861954"/>
                <a:gd name="connsiteY9" fmla="*/ 1079 h 1271739"/>
                <a:gd name="connsiteX10" fmla="*/ 2861954 w 2861954"/>
                <a:gd name="connsiteY10" fmla="*/ 1271739 h 1271739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743201"/>
                <a:gd name="connsiteY0" fmla="*/ 605868 h 1140258"/>
                <a:gd name="connsiteX1" fmla="*/ 237507 w 2743201"/>
                <a:gd name="connsiteY1" fmla="*/ 23977 h 1140258"/>
                <a:gd name="connsiteX2" fmla="*/ 605642 w 2743201"/>
                <a:gd name="connsiteY2" fmla="*/ 985878 h 1140258"/>
                <a:gd name="connsiteX3" fmla="*/ 807522 w 2743201"/>
                <a:gd name="connsiteY3" fmla="*/ 95229 h 1140258"/>
                <a:gd name="connsiteX4" fmla="*/ 1116281 w 2743201"/>
                <a:gd name="connsiteY4" fmla="*/ 926502 h 1140258"/>
                <a:gd name="connsiteX5" fmla="*/ 1377538 w 2743201"/>
                <a:gd name="connsiteY5" fmla="*/ 130855 h 1140258"/>
                <a:gd name="connsiteX6" fmla="*/ 1686296 w 2743201"/>
                <a:gd name="connsiteY6" fmla="*/ 1057130 h 1140258"/>
                <a:gd name="connsiteX7" fmla="*/ 1888177 w 2743201"/>
                <a:gd name="connsiteY7" fmla="*/ 59603 h 1140258"/>
                <a:gd name="connsiteX8" fmla="*/ 2244437 w 2743201"/>
                <a:gd name="connsiteY8" fmla="*/ 1033380 h 1140258"/>
                <a:gd name="connsiteX9" fmla="*/ 2446317 w 2743201"/>
                <a:gd name="connsiteY9" fmla="*/ 227 h 1140258"/>
                <a:gd name="connsiteX10" fmla="*/ 2743201 w 2743201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802578"/>
                <a:gd name="connsiteY0" fmla="*/ 1069006 h 1140258"/>
                <a:gd name="connsiteX1" fmla="*/ 296884 w 2802578"/>
                <a:gd name="connsiteY1" fmla="*/ 23977 h 1140258"/>
                <a:gd name="connsiteX2" fmla="*/ 665019 w 2802578"/>
                <a:gd name="connsiteY2" fmla="*/ 985878 h 1140258"/>
                <a:gd name="connsiteX3" fmla="*/ 866899 w 2802578"/>
                <a:gd name="connsiteY3" fmla="*/ 95229 h 1140258"/>
                <a:gd name="connsiteX4" fmla="*/ 1175658 w 2802578"/>
                <a:gd name="connsiteY4" fmla="*/ 926502 h 1140258"/>
                <a:gd name="connsiteX5" fmla="*/ 1436915 w 2802578"/>
                <a:gd name="connsiteY5" fmla="*/ 130855 h 1140258"/>
                <a:gd name="connsiteX6" fmla="*/ 1745673 w 2802578"/>
                <a:gd name="connsiteY6" fmla="*/ 1057130 h 1140258"/>
                <a:gd name="connsiteX7" fmla="*/ 1947554 w 2802578"/>
                <a:gd name="connsiteY7" fmla="*/ 59603 h 1140258"/>
                <a:gd name="connsiteX8" fmla="*/ 2303814 w 2802578"/>
                <a:gd name="connsiteY8" fmla="*/ 1033380 h 1140258"/>
                <a:gd name="connsiteX9" fmla="*/ 2505694 w 2802578"/>
                <a:gd name="connsiteY9" fmla="*/ 227 h 1140258"/>
                <a:gd name="connsiteX10" fmla="*/ 2802578 w 2802578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249383 w 2755077"/>
                <a:gd name="connsiteY1" fmla="*/ 23977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26502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698172 w 2755077"/>
                <a:gd name="connsiteY6" fmla="*/ 1057130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00053 w 2755077"/>
                <a:gd name="connsiteY7" fmla="*/ 59603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85879 h 1140258"/>
                <a:gd name="connsiteX1" fmla="*/ 344386 w 2755077"/>
                <a:gd name="connsiteY1" fmla="*/ 83353 h 1140258"/>
                <a:gd name="connsiteX2" fmla="*/ 617518 w 2755077"/>
                <a:gd name="connsiteY2" fmla="*/ 985878 h 1140258"/>
                <a:gd name="connsiteX3" fmla="*/ 819398 w 2755077"/>
                <a:gd name="connsiteY3" fmla="*/ 95229 h 1140258"/>
                <a:gd name="connsiteX4" fmla="*/ 1128157 w 2755077"/>
                <a:gd name="connsiteY4" fmla="*/ 997754 h 1140258"/>
                <a:gd name="connsiteX5" fmla="*/ 1389414 w 2755077"/>
                <a:gd name="connsiteY5" fmla="*/ 130855 h 1140258"/>
                <a:gd name="connsiteX6" fmla="*/ 1710048 w 2755077"/>
                <a:gd name="connsiteY6" fmla="*/ 1045255 h 1140258"/>
                <a:gd name="connsiteX7" fmla="*/ 1971305 w 2755077"/>
                <a:gd name="connsiteY7" fmla="*/ 71478 h 1140258"/>
                <a:gd name="connsiteX8" fmla="*/ 2256313 w 2755077"/>
                <a:gd name="connsiteY8" fmla="*/ 1033380 h 1140258"/>
                <a:gd name="connsiteX9" fmla="*/ 2458193 w 2755077"/>
                <a:gd name="connsiteY9" fmla="*/ 227 h 1140258"/>
                <a:gd name="connsiteX10" fmla="*/ 2755077 w 2755077"/>
                <a:gd name="connsiteY10" fmla="*/ 1140258 h 1140258"/>
                <a:gd name="connsiteX0" fmla="*/ 0 w 2755077"/>
                <a:gd name="connsiteY0" fmla="*/ 914405 h 1068784"/>
                <a:gd name="connsiteX1" fmla="*/ 344386 w 2755077"/>
                <a:gd name="connsiteY1" fmla="*/ 11879 h 1068784"/>
                <a:gd name="connsiteX2" fmla="*/ 617518 w 2755077"/>
                <a:gd name="connsiteY2" fmla="*/ 914404 h 1068784"/>
                <a:gd name="connsiteX3" fmla="*/ 819398 w 2755077"/>
                <a:gd name="connsiteY3" fmla="*/ 23755 h 1068784"/>
                <a:gd name="connsiteX4" fmla="*/ 1128157 w 2755077"/>
                <a:gd name="connsiteY4" fmla="*/ 926280 h 1068784"/>
                <a:gd name="connsiteX5" fmla="*/ 1389414 w 2755077"/>
                <a:gd name="connsiteY5" fmla="*/ 59381 h 1068784"/>
                <a:gd name="connsiteX6" fmla="*/ 1710048 w 2755077"/>
                <a:gd name="connsiteY6" fmla="*/ 973781 h 1068784"/>
                <a:gd name="connsiteX7" fmla="*/ 1971305 w 2755077"/>
                <a:gd name="connsiteY7" fmla="*/ 4 h 1068784"/>
                <a:gd name="connsiteX8" fmla="*/ 2256313 w 2755077"/>
                <a:gd name="connsiteY8" fmla="*/ 961906 h 1068784"/>
                <a:gd name="connsiteX9" fmla="*/ 2458193 w 2755077"/>
                <a:gd name="connsiteY9" fmla="*/ 11880 h 1068784"/>
                <a:gd name="connsiteX10" fmla="*/ 2755077 w 2755077"/>
                <a:gd name="connsiteY10" fmla="*/ 1068784 h 1068784"/>
                <a:gd name="connsiteX0" fmla="*/ 0 w 2802578"/>
                <a:gd name="connsiteY0" fmla="*/ 914405 h 973860"/>
                <a:gd name="connsiteX1" fmla="*/ 344386 w 2802578"/>
                <a:gd name="connsiteY1" fmla="*/ 11879 h 973860"/>
                <a:gd name="connsiteX2" fmla="*/ 617518 w 2802578"/>
                <a:gd name="connsiteY2" fmla="*/ 914404 h 973860"/>
                <a:gd name="connsiteX3" fmla="*/ 819398 w 2802578"/>
                <a:gd name="connsiteY3" fmla="*/ 23755 h 973860"/>
                <a:gd name="connsiteX4" fmla="*/ 1128157 w 2802578"/>
                <a:gd name="connsiteY4" fmla="*/ 926280 h 973860"/>
                <a:gd name="connsiteX5" fmla="*/ 1389414 w 2802578"/>
                <a:gd name="connsiteY5" fmla="*/ 59381 h 973860"/>
                <a:gd name="connsiteX6" fmla="*/ 1710048 w 2802578"/>
                <a:gd name="connsiteY6" fmla="*/ 973781 h 973860"/>
                <a:gd name="connsiteX7" fmla="*/ 1971305 w 2802578"/>
                <a:gd name="connsiteY7" fmla="*/ 4 h 973860"/>
                <a:gd name="connsiteX8" fmla="*/ 2256313 w 2802578"/>
                <a:gd name="connsiteY8" fmla="*/ 961906 h 973860"/>
                <a:gd name="connsiteX9" fmla="*/ 2458193 w 2802578"/>
                <a:gd name="connsiteY9" fmla="*/ 11880 h 973860"/>
                <a:gd name="connsiteX10" fmla="*/ 2802578 w 2802578"/>
                <a:gd name="connsiteY10" fmla="*/ 973781 h 973860"/>
                <a:gd name="connsiteX0" fmla="*/ 0 w 2791358"/>
                <a:gd name="connsiteY0" fmla="*/ 1189286 h 1189286"/>
                <a:gd name="connsiteX1" fmla="*/ 333166 w 2791358"/>
                <a:gd name="connsiteY1" fmla="*/ 11879 h 1189286"/>
                <a:gd name="connsiteX2" fmla="*/ 606298 w 2791358"/>
                <a:gd name="connsiteY2" fmla="*/ 914404 h 1189286"/>
                <a:gd name="connsiteX3" fmla="*/ 808178 w 2791358"/>
                <a:gd name="connsiteY3" fmla="*/ 23755 h 1189286"/>
                <a:gd name="connsiteX4" fmla="*/ 1116937 w 2791358"/>
                <a:gd name="connsiteY4" fmla="*/ 926280 h 1189286"/>
                <a:gd name="connsiteX5" fmla="*/ 1378194 w 2791358"/>
                <a:gd name="connsiteY5" fmla="*/ 59381 h 1189286"/>
                <a:gd name="connsiteX6" fmla="*/ 1698828 w 2791358"/>
                <a:gd name="connsiteY6" fmla="*/ 973781 h 1189286"/>
                <a:gd name="connsiteX7" fmla="*/ 1960085 w 2791358"/>
                <a:gd name="connsiteY7" fmla="*/ 4 h 1189286"/>
                <a:gd name="connsiteX8" fmla="*/ 2245093 w 2791358"/>
                <a:gd name="connsiteY8" fmla="*/ 961906 h 1189286"/>
                <a:gd name="connsiteX9" fmla="*/ 2446973 w 2791358"/>
                <a:gd name="connsiteY9" fmla="*/ 11880 h 1189286"/>
                <a:gd name="connsiteX10" fmla="*/ 2791358 w 2791358"/>
                <a:gd name="connsiteY10" fmla="*/ 973781 h 1189286"/>
                <a:gd name="connsiteX0" fmla="*/ 0 w 2791358"/>
                <a:gd name="connsiteY0" fmla="*/ 1414361 h 1414361"/>
                <a:gd name="connsiteX1" fmla="*/ 473412 w 2791358"/>
                <a:gd name="connsiteY1" fmla="*/ 1341 h 1414361"/>
                <a:gd name="connsiteX2" fmla="*/ 606298 w 2791358"/>
                <a:gd name="connsiteY2" fmla="*/ 1139479 h 1414361"/>
                <a:gd name="connsiteX3" fmla="*/ 808178 w 2791358"/>
                <a:gd name="connsiteY3" fmla="*/ 248830 h 1414361"/>
                <a:gd name="connsiteX4" fmla="*/ 1116937 w 2791358"/>
                <a:gd name="connsiteY4" fmla="*/ 1151355 h 1414361"/>
                <a:gd name="connsiteX5" fmla="*/ 1378194 w 2791358"/>
                <a:gd name="connsiteY5" fmla="*/ 284456 h 1414361"/>
                <a:gd name="connsiteX6" fmla="*/ 1698828 w 2791358"/>
                <a:gd name="connsiteY6" fmla="*/ 1198856 h 1414361"/>
                <a:gd name="connsiteX7" fmla="*/ 1960085 w 2791358"/>
                <a:gd name="connsiteY7" fmla="*/ 225079 h 1414361"/>
                <a:gd name="connsiteX8" fmla="*/ 2245093 w 2791358"/>
                <a:gd name="connsiteY8" fmla="*/ 1186981 h 1414361"/>
                <a:gd name="connsiteX9" fmla="*/ 2446973 w 2791358"/>
                <a:gd name="connsiteY9" fmla="*/ 236955 h 1414361"/>
                <a:gd name="connsiteX10" fmla="*/ 2791358 w 2791358"/>
                <a:gd name="connsiteY10" fmla="*/ 1198856 h 1414361"/>
                <a:gd name="connsiteX0" fmla="*/ 0 w 2791358"/>
                <a:gd name="connsiteY0" fmla="*/ 1413076 h 1413076"/>
                <a:gd name="connsiteX1" fmla="*/ 473412 w 2791358"/>
                <a:gd name="connsiteY1" fmla="*/ 56 h 1413076"/>
                <a:gd name="connsiteX2" fmla="*/ 606298 w 2791358"/>
                <a:gd name="connsiteY2" fmla="*/ 1138194 h 1413076"/>
                <a:gd name="connsiteX3" fmla="*/ 808178 w 2791358"/>
                <a:gd name="connsiteY3" fmla="*/ 247545 h 1413076"/>
                <a:gd name="connsiteX4" fmla="*/ 1116937 w 2791358"/>
                <a:gd name="connsiteY4" fmla="*/ 1150070 h 1413076"/>
                <a:gd name="connsiteX5" fmla="*/ 1378194 w 2791358"/>
                <a:gd name="connsiteY5" fmla="*/ 283171 h 1413076"/>
                <a:gd name="connsiteX6" fmla="*/ 1698828 w 2791358"/>
                <a:gd name="connsiteY6" fmla="*/ 1197571 h 1413076"/>
                <a:gd name="connsiteX7" fmla="*/ 1960085 w 2791358"/>
                <a:gd name="connsiteY7" fmla="*/ 223794 h 1413076"/>
                <a:gd name="connsiteX8" fmla="*/ 2245093 w 2791358"/>
                <a:gd name="connsiteY8" fmla="*/ 1185696 h 1413076"/>
                <a:gd name="connsiteX9" fmla="*/ 2446973 w 2791358"/>
                <a:gd name="connsiteY9" fmla="*/ 235670 h 1413076"/>
                <a:gd name="connsiteX10" fmla="*/ 2791358 w 2791358"/>
                <a:gd name="connsiteY10" fmla="*/ 1197571 h 1413076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808178 w 2791358"/>
                <a:gd name="connsiteY3" fmla="*/ 247497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116937 w 2791358"/>
                <a:gd name="connsiteY4" fmla="*/ 1150022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1378194 w 2791358"/>
                <a:gd name="connsiteY5" fmla="*/ 283123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791358"/>
                <a:gd name="connsiteY0" fmla="*/ 1413028 h 1413028"/>
                <a:gd name="connsiteX1" fmla="*/ 473412 w 2791358"/>
                <a:gd name="connsiteY1" fmla="*/ 8 h 1413028"/>
                <a:gd name="connsiteX2" fmla="*/ 926057 w 2791358"/>
                <a:gd name="connsiteY2" fmla="*/ 1390588 h 1413028"/>
                <a:gd name="connsiteX3" fmla="*/ 1408429 w 2791358"/>
                <a:gd name="connsiteY3" fmla="*/ 17494 h 1413028"/>
                <a:gd name="connsiteX4" fmla="*/ 1891092 w 2791358"/>
                <a:gd name="connsiteY4" fmla="*/ 1402463 h 1413028"/>
                <a:gd name="connsiteX5" fmla="*/ 2354302 w 2791358"/>
                <a:gd name="connsiteY5" fmla="*/ 8242 h 1413028"/>
                <a:gd name="connsiteX6" fmla="*/ 1698828 w 2791358"/>
                <a:gd name="connsiteY6" fmla="*/ 1197523 h 1413028"/>
                <a:gd name="connsiteX7" fmla="*/ 1960085 w 2791358"/>
                <a:gd name="connsiteY7" fmla="*/ 223746 h 1413028"/>
                <a:gd name="connsiteX8" fmla="*/ 2245093 w 2791358"/>
                <a:gd name="connsiteY8" fmla="*/ 1185648 h 1413028"/>
                <a:gd name="connsiteX9" fmla="*/ 2446973 w 2791358"/>
                <a:gd name="connsiteY9" fmla="*/ 235622 h 1413028"/>
                <a:gd name="connsiteX10" fmla="*/ 2791358 w 2791358"/>
                <a:gd name="connsiteY10" fmla="*/ 1197523 h 1413028"/>
                <a:gd name="connsiteX0" fmla="*/ 0 w 2867126"/>
                <a:gd name="connsiteY0" fmla="*/ 1413028 h 1417102"/>
                <a:gd name="connsiteX1" fmla="*/ 473412 w 2867126"/>
                <a:gd name="connsiteY1" fmla="*/ 8 h 1417102"/>
                <a:gd name="connsiteX2" fmla="*/ 926057 w 2867126"/>
                <a:gd name="connsiteY2" fmla="*/ 1390588 h 1417102"/>
                <a:gd name="connsiteX3" fmla="*/ 1408429 w 2867126"/>
                <a:gd name="connsiteY3" fmla="*/ 17494 h 1417102"/>
                <a:gd name="connsiteX4" fmla="*/ 1891092 w 2867126"/>
                <a:gd name="connsiteY4" fmla="*/ 1402463 h 1417102"/>
                <a:gd name="connsiteX5" fmla="*/ 2354302 w 2867126"/>
                <a:gd name="connsiteY5" fmla="*/ 8242 h 1417102"/>
                <a:gd name="connsiteX6" fmla="*/ 2860060 w 2867126"/>
                <a:gd name="connsiteY6" fmla="*/ 1416306 h 1417102"/>
                <a:gd name="connsiteX7" fmla="*/ 1960085 w 2867126"/>
                <a:gd name="connsiteY7" fmla="*/ 223746 h 1417102"/>
                <a:gd name="connsiteX8" fmla="*/ 2245093 w 2867126"/>
                <a:gd name="connsiteY8" fmla="*/ 1185648 h 1417102"/>
                <a:gd name="connsiteX9" fmla="*/ 2446973 w 2867126"/>
                <a:gd name="connsiteY9" fmla="*/ 235622 h 1417102"/>
                <a:gd name="connsiteX10" fmla="*/ 2791358 w 2867126"/>
                <a:gd name="connsiteY10" fmla="*/ 1197523 h 1417102"/>
                <a:gd name="connsiteX0" fmla="*/ 0 w 3317918"/>
                <a:gd name="connsiteY0" fmla="*/ 1413028 h 1416306"/>
                <a:gd name="connsiteX1" fmla="*/ 473412 w 3317918"/>
                <a:gd name="connsiteY1" fmla="*/ 8 h 1416306"/>
                <a:gd name="connsiteX2" fmla="*/ 926057 w 3317918"/>
                <a:gd name="connsiteY2" fmla="*/ 1390588 h 1416306"/>
                <a:gd name="connsiteX3" fmla="*/ 1408429 w 3317918"/>
                <a:gd name="connsiteY3" fmla="*/ 17494 h 1416306"/>
                <a:gd name="connsiteX4" fmla="*/ 1891092 w 3317918"/>
                <a:gd name="connsiteY4" fmla="*/ 1402463 h 1416306"/>
                <a:gd name="connsiteX5" fmla="*/ 2354302 w 3317918"/>
                <a:gd name="connsiteY5" fmla="*/ 8242 h 1416306"/>
                <a:gd name="connsiteX6" fmla="*/ 2860060 w 3317918"/>
                <a:gd name="connsiteY6" fmla="*/ 1416306 h 1416306"/>
                <a:gd name="connsiteX7" fmla="*/ 3300831 w 3317918"/>
                <a:gd name="connsiteY7" fmla="*/ 10573 h 1416306"/>
                <a:gd name="connsiteX8" fmla="*/ 2245093 w 3317918"/>
                <a:gd name="connsiteY8" fmla="*/ 1185648 h 1416306"/>
                <a:gd name="connsiteX9" fmla="*/ 2446973 w 3317918"/>
                <a:gd name="connsiteY9" fmla="*/ 235622 h 1416306"/>
                <a:gd name="connsiteX10" fmla="*/ 2791358 w 3317918"/>
                <a:gd name="connsiteY10" fmla="*/ 1197523 h 1416306"/>
                <a:gd name="connsiteX0" fmla="*/ 0 w 3814080"/>
                <a:gd name="connsiteY0" fmla="*/ 1413028 h 1416306"/>
                <a:gd name="connsiteX1" fmla="*/ 473412 w 3814080"/>
                <a:gd name="connsiteY1" fmla="*/ 8 h 1416306"/>
                <a:gd name="connsiteX2" fmla="*/ 926057 w 3814080"/>
                <a:gd name="connsiteY2" fmla="*/ 1390588 h 1416306"/>
                <a:gd name="connsiteX3" fmla="*/ 1408429 w 3814080"/>
                <a:gd name="connsiteY3" fmla="*/ 17494 h 1416306"/>
                <a:gd name="connsiteX4" fmla="*/ 1891092 w 3814080"/>
                <a:gd name="connsiteY4" fmla="*/ 1402463 h 1416306"/>
                <a:gd name="connsiteX5" fmla="*/ 2354302 w 3814080"/>
                <a:gd name="connsiteY5" fmla="*/ 8242 h 1416306"/>
                <a:gd name="connsiteX6" fmla="*/ 2860060 w 3814080"/>
                <a:gd name="connsiteY6" fmla="*/ 1416306 h 1416306"/>
                <a:gd name="connsiteX7" fmla="*/ 3300831 w 3814080"/>
                <a:gd name="connsiteY7" fmla="*/ 10573 h 1416306"/>
                <a:gd name="connsiteX8" fmla="*/ 3787793 w 3814080"/>
                <a:gd name="connsiteY8" fmla="*/ 1387601 h 1416306"/>
                <a:gd name="connsiteX9" fmla="*/ 2446973 w 3814080"/>
                <a:gd name="connsiteY9" fmla="*/ 235622 h 1416306"/>
                <a:gd name="connsiteX10" fmla="*/ 2791358 w 3814080"/>
                <a:gd name="connsiteY10" fmla="*/ 1197523 h 1416306"/>
                <a:gd name="connsiteX0" fmla="*/ 0 w 4280671"/>
                <a:gd name="connsiteY0" fmla="*/ 1413028 h 1416306"/>
                <a:gd name="connsiteX1" fmla="*/ 473412 w 4280671"/>
                <a:gd name="connsiteY1" fmla="*/ 8 h 1416306"/>
                <a:gd name="connsiteX2" fmla="*/ 926057 w 4280671"/>
                <a:gd name="connsiteY2" fmla="*/ 1390588 h 1416306"/>
                <a:gd name="connsiteX3" fmla="*/ 1408429 w 4280671"/>
                <a:gd name="connsiteY3" fmla="*/ 17494 h 1416306"/>
                <a:gd name="connsiteX4" fmla="*/ 1891092 w 4280671"/>
                <a:gd name="connsiteY4" fmla="*/ 1402463 h 1416306"/>
                <a:gd name="connsiteX5" fmla="*/ 2354302 w 4280671"/>
                <a:gd name="connsiteY5" fmla="*/ 8242 h 1416306"/>
                <a:gd name="connsiteX6" fmla="*/ 2860060 w 4280671"/>
                <a:gd name="connsiteY6" fmla="*/ 1416306 h 1416306"/>
                <a:gd name="connsiteX7" fmla="*/ 3300831 w 4280671"/>
                <a:gd name="connsiteY7" fmla="*/ 10573 h 1416306"/>
                <a:gd name="connsiteX8" fmla="*/ 3787793 w 4280671"/>
                <a:gd name="connsiteY8" fmla="*/ 1387601 h 1416306"/>
                <a:gd name="connsiteX9" fmla="*/ 4245437 w 4280671"/>
                <a:gd name="connsiteY9" fmla="*/ 18940 h 1416306"/>
                <a:gd name="connsiteX10" fmla="*/ 2791358 w 4280671"/>
                <a:gd name="connsiteY10" fmla="*/ 1197523 h 14163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787793 w 4754501"/>
                <a:gd name="connsiteY8" fmla="*/ 1387601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45437 w 4754501"/>
                <a:gd name="connsiteY9" fmla="*/ 18940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00831 w 4754501"/>
                <a:gd name="connsiteY7" fmla="*/ 10573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60060 w 4754501"/>
                <a:gd name="connsiteY6" fmla="*/ 1416306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54302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891092 w 4754501"/>
                <a:gd name="connsiteY4" fmla="*/ 1402463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08429 w 4754501"/>
                <a:gd name="connsiteY3" fmla="*/ 17494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8 h 1427206"/>
                <a:gd name="connsiteX1" fmla="*/ 473412 w 4754501"/>
                <a:gd name="connsiteY1" fmla="*/ 8 h 1427206"/>
                <a:gd name="connsiteX2" fmla="*/ 926057 w 4754501"/>
                <a:gd name="connsiteY2" fmla="*/ 1390588 h 1427206"/>
                <a:gd name="connsiteX3" fmla="*/ 1430097 w 4754501"/>
                <a:gd name="connsiteY3" fmla="*/ 21827 h 1427206"/>
                <a:gd name="connsiteX4" fmla="*/ 1908426 w 4754501"/>
                <a:gd name="connsiteY4" fmla="*/ 1411130 h 1427206"/>
                <a:gd name="connsiteX5" fmla="*/ 2384638 w 4754501"/>
                <a:gd name="connsiteY5" fmla="*/ 8242 h 1427206"/>
                <a:gd name="connsiteX6" fmla="*/ 2851393 w 4754501"/>
                <a:gd name="connsiteY6" fmla="*/ 1403305 h 1427206"/>
                <a:gd name="connsiteX7" fmla="*/ 3344168 w 4754501"/>
                <a:gd name="connsiteY7" fmla="*/ 19240 h 1427206"/>
                <a:gd name="connsiteX8" fmla="*/ 3800794 w 4754501"/>
                <a:gd name="connsiteY8" fmla="*/ 1413603 h 1427206"/>
                <a:gd name="connsiteX9" fmla="*/ 4262771 w 4754501"/>
                <a:gd name="connsiteY9" fmla="*/ 10273 h 1427206"/>
                <a:gd name="connsiteX10" fmla="*/ 4754501 w 4754501"/>
                <a:gd name="connsiteY10" fmla="*/ 1427206 h 1427206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44168 w 4754501"/>
                <a:gd name="connsiteY7" fmla="*/ 19233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4638 w 4754501"/>
                <a:gd name="connsiteY5" fmla="*/ 8235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7 w 4754501"/>
                <a:gd name="connsiteY3" fmla="*/ 21820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08429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318166 w 4754501"/>
                <a:gd name="connsiteY7" fmla="*/ 14899 h 1427199"/>
                <a:gd name="connsiteX8" fmla="*/ 3800794 w 4754501"/>
                <a:gd name="connsiteY8" fmla="*/ 1413596 h 1427199"/>
                <a:gd name="connsiteX9" fmla="*/ 4262771 w 4754501"/>
                <a:gd name="connsiteY9" fmla="*/ 10266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72907"/>
                <a:gd name="connsiteX1" fmla="*/ 473412 w 4754501"/>
                <a:gd name="connsiteY1" fmla="*/ 1 h 1472907"/>
                <a:gd name="connsiteX2" fmla="*/ 960726 w 4754501"/>
                <a:gd name="connsiteY2" fmla="*/ 1407916 h 1472907"/>
                <a:gd name="connsiteX3" fmla="*/ 1430098 w 4754501"/>
                <a:gd name="connsiteY3" fmla="*/ 13153 h 1472907"/>
                <a:gd name="connsiteX4" fmla="*/ 1908426 w 4754501"/>
                <a:gd name="connsiteY4" fmla="*/ 1411123 h 1472907"/>
                <a:gd name="connsiteX5" fmla="*/ 2380305 w 4754501"/>
                <a:gd name="connsiteY5" fmla="*/ 12568 h 1472907"/>
                <a:gd name="connsiteX6" fmla="*/ 2851393 w 4754501"/>
                <a:gd name="connsiteY6" fmla="*/ 1403298 h 1472907"/>
                <a:gd name="connsiteX7" fmla="*/ 3289886 w 4754501"/>
                <a:gd name="connsiteY7" fmla="*/ 1230504 h 1472907"/>
                <a:gd name="connsiteX8" fmla="*/ 3800794 w 4754501"/>
                <a:gd name="connsiteY8" fmla="*/ 1413596 h 1472907"/>
                <a:gd name="connsiteX9" fmla="*/ 4262771 w 4754501"/>
                <a:gd name="connsiteY9" fmla="*/ 10266 h 1472907"/>
                <a:gd name="connsiteX10" fmla="*/ 4754501 w 4754501"/>
                <a:gd name="connsiteY10" fmla="*/ 1427199 h 1472907"/>
                <a:gd name="connsiteX0" fmla="*/ 0 w 4754501"/>
                <a:gd name="connsiteY0" fmla="*/ 1413021 h 1463274"/>
                <a:gd name="connsiteX1" fmla="*/ 473412 w 4754501"/>
                <a:gd name="connsiteY1" fmla="*/ 1 h 1463274"/>
                <a:gd name="connsiteX2" fmla="*/ 960726 w 4754501"/>
                <a:gd name="connsiteY2" fmla="*/ 1407916 h 1463274"/>
                <a:gd name="connsiteX3" fmla="*/ 1430098 w 4754501"/>
                <a:gd name="connsiteY3" fmla="*/ 13153 h 1463274"/>
                <a:gd name="connsiteX4" fmla="*/ 1908426 w 4754501"/>
                <a:gd name="connsiteY4" fmla="*/ 1411123 h 1463274"/>
                <a:gd name="connsiteX5" fmla="*/ 2380305 w 4754501"/>
                <a:gd name="connsiteY5" fmla="*/ 12568 h 1463274"/>
                <a:gd name="connsiteX6" fmla="*/ 2851393 w 4754501"/>
                <a:gd name="connsiteY6" fmla="*/ 1403298 h 1463274"/>
                <a:gd name="connsiteX7" fmla="*/ 3289886 w 4754501"/>
                <a:gd name="connsiteY7" fmla="*/ 1230504 h 1463274"/>
                <a:gd name="connsiteX8" fmla="*/ 3800794 w 4754501"/>
                <a:gd name="connsiteY8" fmla="*/ 1413596 h 1463274"/>
                <a:gd name="connsiteX9" fmla="*/ 4234490 w 4754501"/>
                <a:gd name="connsiteY9" fmla="*/ 1318060 h 1463274"/>
                <a:gd name="connsiteX10" fmla="*/ 4754501 w 4754501"/>
                <a:gd name="connsiteY10" fmla="*/ 1427199 h 1463274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51393 w 4754501"/>
                <a:gd name="connsiteY6" fmla="*/ 1403298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289886 w 4754501"/>
                <a:gd name="connsiteY7" fmla="*/ 1230504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61351"/>
                <a:gd name="connsiteX1" fmla="*/ 473412 w 4754501"/>
                <a:gd name="connsiteY1" fmla="*/ 1 h 1461351"/>
                <a:gd name="connsiteX2" fmla="*/ 960726 w 4754501"/>
                <a:gd name="connsiteY2" fmla="*/ 1407916 h 1461351"/>
                <a:gd name="connsiteX3" fmla="*/ 1430098 w 4754501"/>
                <a:gd name="connsiteY3" fmla="*/ 13153 h 1461351"/>
                <a:gd name="connsiteX4" fmla="*/ 1908426 w 4754501"/>
                <a:gd name="connsiteY4" fmla="*/ 1411123 h 1461351"/>
                <a:gd name="connsiteX5" fmla="*/ 2380305 w 4754501"/>
                <a:gd name="connsiteY5" fmla="*/ 12568 h 1461351"/>
                <a:gd name="connsiteX6" fmla="*/ 2827330 w 4754501"/>
                <a:gd name="connsiteY6" fmla="*/ 1384144 h 1461351"/>
                <a:gd name="connsiteX7" fmla="*/ 3025191 w 4754501"/>
                <a:gd name="connsiteY7" fmla="*/ 1301649 h 1461351"/>
                <a:gd name="connsiteX8" fmla="*/ 3800794 w 4754501"/>
                <a:gd name="connsiteY8" fmla="*/ 1413596 h 1461351"/>
                <a:gd name="connsiteX9" fmla="*/ 4234490 w 4754501"/>
                <a:gd name="connsiteY9" fmla="*/ 1318060 h 1461351"/>
                <a:gd name="connsiteX10" fmla="*/ 4754501 w 4754501"/>
                <a:gd name="connsiteY10" fmla="*/ 1427199 h 1461351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800794 w 4754501"/>
                <a:gd name="connsiteY8" fmla="*/ 1413596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4234490 w 4754501"/>
                <a:gd name="connsiteY9" fmla="*/ 1318060 h 1427199"/>
                <a:gd name="connsiteX10" fmla="*/ 4754501 w 4754501"/>
                <a:gd name="connsiteY10" fmla="*/ 1427199 h 1427199"/>
                <a:gd name="connsiteX0" fmla="*/ 0 w 4754501"/>
                <a:gd name="connsiteY0" fmla="*/ 1413021 h 1427199"/>
                <a:gd name="connsiteX1" fmla="*/ 473412 w 4754501"/>
                <a:gd name="connsiteY1" fmla="*/ 1 h 1427199"/>
                <a:gd name="connsiteX2" fmla="*/ 960726 w 4754501"/>
                <a:gd name="connsiteY2" fmla="*/ 1407916 h 1427199"/>
                <a:gd name="connsiteX3" fmla="*/ 1430098 w 4754501"/>
                <a:gd name="connsiteY3" fmla="*/ 13153 h 1427199"/>
                <a:gd name="connsiteX4" fmla="*/ 1908426 w 4754501"/>
                <a:gd name="connsiteY4" fmla="*/ 1411123 h 1427199"/>
                <a:gd name="connsiteX5" fmla="*/ 2380305 w 4754501"/>
                <a:gd name="connsiteY5" fmla="*/ 12568 h 1427199"/>
                <a:gd name="connsiteX6" fmla="*/ 2827330 w 4754501"/>
                <a:gd name="connsiteY6" fmla="*/ 1384144 h 1427199"/>
                <a:gd name="connsiteX7" fmla="*/ 3025191 w 4754501"/>
                <a:gd name="connsiteY7" fmla="*/ 1301649 h 1427199"/>
                <a:gd name="connsiteX8" fmla="*/ 3331563 w 4754501"/>
                <a:gd name="connsiteY8" fmla="*/ 1383497 h 1427199"/>
                <a:gd name="connsiteX9" fmla="*/ 3512595 w 4754501"/>
                <a:gd name="connsiteY9" fmla="*/ 1337214 h 1427199"/>
                <a:gd name="connsiteX10" fmla="*/ 4754501 w 4754501"/>
                <a:gd name="connsiteY10" fmla="*/ 1427199 h 1427199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331563 w 3779943"/>
                <a:gd name="connsiteY8" fmla="*/ 1383497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827330 w 3779943"/>
                <a:gd name="connsiteY6" fmla="*/ 1384144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430098 w 3779943"/>
                <a:gd name="connsiteY3" fmla="*/ 13153 h 1413021"/>
                <a:gd name="connsiteX4" fmla="*/ 1908426 w 3779943"/>
                <a:gd name="connsiteY4" fmla="*/ 1411123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21 h 1484926"/>
                <a:gd name="connsiteX1" fmla="*/ 473412 w 3779943"/>
                <a:gd name="connsiteY1" fmla="*/ 1 h 1484926"/>
                <a:gd name="connsiteX2" fmla="*/ 960726 w 3779943"/>
                <a:gd name="connsiteY2" fmla="*/ 1407916 h 1484926"/>
                <a:gd name="connsiteX3" fmla="*/ 1717481 w 3779943"/>
                <a:gd name="connsiteY3" fmla="*/ 1302509 h 1484926"/>
                <a:gd name="connsiteX4" fmla="*/ 1908426 w 3779943"/>
                <a:gd name="connsiteY4" fmla="*/ 1411123 h 1484926"/>
                <a:gd name="connsiteX5" fmla="*/ 2380305 w 3779943"/>
                <a:gd name="connsiteY5" fmla="*/ 12568 h 1484926"/>
                <a:gd name="connsiteX6" fmla="*/ 2783787 w 3779943"/>
                <a:gd name="connsiteY6" fmla="*/ 1382163 h 1484926"/>
                <a:gd name="connsiteX7" fmla="*/ 3025191 w 3779943"/>
                <a:gd name="connsiteY7" fmla="*/ 1301649 h 1484926"/>
                <a:gd name="connsiteX8" fmla="*/ 3279312 w 3779943"/>
                <a:gd name="connsiteY8" fmla="*/ 1385478 h 1484926"/>
                <a:gd name="connsiteX9" fmla="*/ 3512595 w 3779943"/>
                <a:gd name="connsiteY9" fmla="*/ 1337214 h 1484926"/>
                <a:gd name="connsiteX10" fmla="*/ 3779943 w 3779943"/>
                <a:gd name="connsiteY10" fmla="*/ 1380681 h 1484926"/>
                <a:gd name="connsiteX0" fmla="*/ 0 w 3779943"/>
                <a:gd name="connsiteY0" fmla="*/ 1413021 h 1482956"/>
                <a:gd name="connsiteX1" fmla="*/ 473412 w 3779943"/>
                <a:gd name="connsiteY1" fmla="*/ 1 h 1482956"/>
                <a:gd name="connsiteX2" fmla="*/ 960726 w 3779943"/>
                <a:gd name="connsiteY2" fmla="*/ 1407916 h 1482956"/>
                <a:gd name="connsiteX3" fmla="*/ 1717481 w 3779943"/>
                <a:gd name="connsiteY3" fmla="*/ 1302509 h 1482956"/>
                <a:gd name="connsiteX4" fmla="*/ 1908426 w 3779943"/>
                <a:gd name="connsiteY4" fmla="*/ 1411123 h 1482956"/>
                <a:gd name="connsiteX5" fmla="*/ 2380305 w 3779943"/>
                <a:gd name="connsiteY5" fmla="*/ 12568 h 1482956"/>
                <a:gd name="connsiteX6" fmla="*/ 2783787 w 3779943"/>
                <a:gd name="connsiteY6" fmla="*/ 1382163 h 1482956"/>
                <a:gd name="connsiteX7" fmla="*/ 3025191 w 3779943"/>
                <a:gd name="connsiteY7" fmla="*/ 1301649 h 1482956"/>
                <a:gd name="connsiteX8" fmla="*/ 3279312 w 3779943"/>
                <a:gd name="connsiteY8" fmla="*/ 1385478 h 1482956"/>
                <a:gd name="connsiteX9" fmla="*/ 3512595 w 3779943"/>
                <a:gd name="connsiteY9" fmla="*/ 1337214 h 1482956"/>
                <a:gd name="connsiteX10" fmla="*/ 3779943 w 3779943"/>
                <a:gd name="connsiteY10" fmla="*/ 1380681 h 1482956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83740"/>
                <a:gd name="connsiteX1" fmla="*/ 473412 w 3779943"/>
                <a:gd name="connsiteY1" fmla="*/ 1 h 1483740"/>
                <a:gd name="connsiteX2" fmla="*/ 960726 w 3779943"/>
                <a:gd name="connsiteY2" fmla="*/ 1407916 h 1483740"/>
                <a:gd name="connsiteX3" fmla="*/ 1717481 w 3779943"/>
                <a:gd name="connsiteY3" fmla="*/ 1302509 h 1483740"/>
                <a:gd name="connsiteX4" fmla="*/ 1908426 w 3779943"/>
                <a:gd name="connsiteY4" fmla="*/ 1378287 h 1483740"/>
                <a:gd name="connsiteX5" fmla="*/ 2380305 w 3779943"/>
                <a:gd name="connsiteY5" fmla="*/ 12568 h 1483740"/>
                <a:gd name="connsiteX6" fmla="*/ 2783787 w 3779943"/>
                <a:gd name="connsiteY6" fmla="*/ 1382163 h 1483740"/>
                <a:gd name="connsiteX7" fmla="*/ 3025191 w 3779943"/>
                <a:gd name="connsiteY7" fmla="*/ 1301649 h 1483740"/>
                <a:gd name="connsiteX8" fmla="*/ 3279312 w 3779943"/>
                <a:gd name="connsiteY8" fmla="*/ 1385478 h 1483740"/>
                <a:gd name="connsiteX9" fmla="*/ 3512595 w 3779943"/>
                <a:gd name="connsiteY9" fmla="*/ 1337214 h 1483740"/>
                <a:gd name="connsiteX10" fmla="*/ 3779943 w 3779943"/>
                <a:gd name="connsiteY10" fmla="*/ 1380681 h 1483740"/>
                <a:gd name="connsiteX0" fmla="*/ 0 w 3779943"/>
                <a:gd name="connsiteY0" fmla="*/ 1413021 h 1413021"/>
                <a:gd name="connsiteX1" fmla="*/ 473412 w 3779943"/>
                <a:gd name="connsiteY1" fmla="*/ 1 h 1413021"/>
                <a:gd name="connsiteX2" fmla="*/ 960726 w 3779943"/>
                <a:gd name="connsiteY2" fmla="*/ 1407916 h 1413021"/>
                <a:gd name="connsiteX3" fmla="*/ 1717481 w 3779943"/>
                <a:gd name="connsiteY3" fmla="*/ 1302509 h 1413021"/>
                <a:gd name="connsiteX4" fmla="*/ 1908426 w 3779943"/>
                <a:gd name="connsiteY4" fmla="*/ 1378287 h 1413021"/>
                <a:gd name="connsiteX5" fmla="*/ 2380305 w 3779943"/>
                <a:gd name="connsiteY5" fmla="*/ 12568 h 1413021"/>
                <a:gd name="connsiteX6" fmla="*/ 2783787 w 3779943"/>
                <a:gd name="connsiteY6" fmla="*/ 1382163 h 1413021"/>
                <a:gd name="connsiteX7" fmla="*/ 3025191 w 3779943"/>
                <a:gd name="connsiteY7" fmla="*/ 1301649 h 1413021"/>
                <a:gd name="connsiteX8" fmla="*/ 3279312 w 3779943"/>
                <a:gd name="connsiteY8" fmla="*/ 1385478 h 1413021"/>
                <a:gd name="connsiteX9" fmla="*/ 3512595 w 3779943"/>
                <a:gd name="connsiteY9" fmla="*/ 1337214 h 1413021"/>
                <a:gd name="connsiteX10" fmla="*/ 3779943 w 3779943"/>
                <a:gd name="connsiteY10" fmla="*/ 1380681 h 1413021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13030 h 1413030"/>
                <a:gd name="connsiteX1" fmla="*/ 473412 w 3779943"/>
                <a:gd name="connsiteY1" fmla="*/ 10 h 1413030"/>
                <a:gd name="connsiteX2" fmla="*/ 1405894 w 3779943"/>
                <a:gd name="connsiteY2" fmla="*/ 1386034 h 1413030"/>
                <a:gd name="connsiteX3" fmla="*/ 1717481 w 3779943"/>
                <a:gd name="connsiteY3" fmla="*/ 1302518 h 1413030"/>
                <a:gd name="connsiteX4" fmla="*/ 1908426 w 3779943"/>
                <a:gd name="connsiteY4" fmla="*/ 1378296 h 1413030"/>
                <a:gd name="connsiteX5" fmla="*/ 2380305 w 3779943"/>
                <a:gd name="connsiteY5" fmla="*/ 12577 h 1413030"/>
                <a:gd name="connsiteX6" fmla="*/ 2783787 w 3779943"/>
                <a:gd name="connsiteY6" fmla="*/ 1382172 h 1413030"/>
                <a:gd name="connsiteX7" fmla="*/ 3025191 w 3779943"/>
                <a:gd name="connsiteY7" fmla="*/ 1301658 h 1413030"/>
                <a:gd name="connsiteX8" fmla="*/ 3279312 w 3779943"/>
                <a:gd name="connsiteY8" fmla="*/ 1385487 h 1413030"/>
                <a:gd name="connsiteX9" fmla="*/ 3512595 w 3779943"/>
                <a:gd name="connsiteY9" fmla="*/ 1337223 h 1413030"/>
                <a:gd name="connsiteX10" fmla="*/ 3779943 w 3779943"/>
                <a:gd name="connsiteY10" fmla="*/ 1380690 h 1413030"/>
                <a:gd name="connsiteX0" fmla="*/ 0 w 3779943"/>
                <a:gd name="connsiteY0" fmla="*/ 1400454 h 1400454"/>
                <a:gd name="connsiteX1" fmla="*/ 1207338 w 3779943"/>
                <a:gd name="connsiteY1" fmla="*/ 1330969 h 1400454"/>
                <a:gd name="connsiteX2" fmla="*/ 1405894 w 3779943"/>
                <a:gd name="connsiteY2" fmla="*/ 1373458 h 1400454"/>
                <a:gd name="connsiteX3" fmla="*/ 1717481 w 3779943"/>
                <a:gd name="connsiteY3" fmla="*/ 1289942 h 1400454"/>
                <a:gd name="connsiteX4" fmla="*/ 1908426 w 3779943"/>
                <a:gd name="connsiteY4" fmla="*/ 1365720 h 1400454"/>
                <a:gd name="connsiteX5" fmla="*/ 2380305 w 3779943"/>
                <a:gd name="connsiteY5" fmla="*/ 1 h 1400454"/>
                <a:gd name="connsiteX6" fmla="*/ 2783787 w 3779943"/>
                <a:gd name="connsiteY6" fmla="*/ 1369596 h 1400454"/>
                <a:gd name="connsiteX7" fmla="*/ 3025191 w 3779943"/>
                <a:gd name="connsiteY7" fmla="*/ 1289082 h 1400454"/>
                <a:gd name="connsiteX8" fmla="*/ 3279312 w 3779943"/>
                <a:gd name="connsiteY8" fmla="*/ 1372911 h 1400454"/>
                <a:gd name="connsiteX9" fmla="*/ 3512595 w 3779943"/>
                <a:gd name="connsiteY9" fmla="*/ 1324647 h 1400454"/>
                <a:gd name="connsiteX10" fmla="*/ 3779943 w 3779943"/>
                <a:gd name="connsiteY10" fmla="*/ 1368114 h 1400454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57932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4120"/>
                <a:gd name="connsiteX1" fmla="*/ 256844 w 2829449"/>
                <a:gd name="connsiteY1" fmla="*/ 1330969 h 1374120"/>
                <a:gd name="connsiteX2" fmla="*/ 455400 w 2829449"/>
                <a:gd name="connsiteY2" fmla="*/ 1373458 h 1374120"/>
                <a:gd name="connsiteX3" fmla="*/ 766987 w 2829449"/>
                <a:gd name="connsiteY3" fmla="*/ 1289942 h 1374120"/>
                <a:gd name="connsiteX4" fmla="*/ 973834 w 2829449"/>
                <a:gd name="connsiteY4" fmla="*/ 1365720 h 1374120"/>
                <a:gd name="connsiteX5" fmla="*/ 1429811 w 2829449"/>
                <a:gd name="connsiteY5" fmla="*/ 1 h 1374120"/>
                <a:gd name="connsiteX6" fmla="*/ 1833293 w 2829449"/>
                <a:gd name="connsiteY6" fmla="*/ 1369596 h 1374120"/>
                <a:gd name="connsiteX7" fmla="*/ 2074697 w 2829449"/>
                <a:gd name="connsiteY7" fmla="*/ 1289082 h 1374120"/>
                <a:gd name="connsiteX8" fmla="*/ 2328818 w 2829449"/>
                <a:gd name="connsiteY8" fmla="*/ 1372911 h 1374120"/>
                <a:gd name="connsiteX9" fmla="*/ 2562101 w 2829449"/>
                <a:gd name="connsiteY9" fmla="*/ 1324647 h 1374120"/>
                <a:gd name="connsiteX10" fmla="*/ 2829449 w 2829449"/>
                <a:gd name="connsiteY10" fmla="*/ 1368114 h 1374120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56844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829449"/>
                <a:gd name="connsiteY0" fmla="*/ 1367618 h 1372964"/>
                <a:gd name="connsiteX1" fmla="*/ 296600 w 2829449"/>
                <a:gd name="connsiteY1" fmla="*/ 1330969 h 1372964"/>
                <a:gd name="connsiteX2" fmla="*/ 526962 w 2829449"/>
                <a:gd name="connsiteY2" fmla="*/ 1368033 h 1372964"/>
                <a:gd name="connsiteX3" fmla="*/ 766987 w 2829449"/>
                <a:gd name="connsiteY3" fmla="*/ 1289942 h 1372964"/>
                <a:gd name="connsiteX4" fmla="*/ 973834 w 2829449"/>
                <a:gd name="connsiteY4" fmla="*/ 1365720 h 1372964"/>
                <a:gd name="connsiteX5" fmla="*/ 1429811 w 2829449"/>
                <a:gd name="connsiteY5" fmla="*/ 1 h 1372964"/>
                <a:gd name="connsiteX6" fmla="*/ 1833293 w 2829449"/>
                <a:gd name="connsiteY6" fmla="*/ 1369596 h 1372964"/>
                <a:gd name="connsiteX7" fmla="*/ 2074697 w 2829449"/>
                <a:gd name="connsiteY7" fmla="*/ 1289082 h 1372964"/>
                <a:gd name="connsiteX8" fmla="*/ 2328818 w 2829449"/>
                <a:gd name="connsiteY8" fmla="*/ 1372911 h 1372964"/>
                <a:gd name="connsiteX9" fmla="*/ 2562101 w 2829449"/>
                <a:gd name="connsiteY9" fmla="*/ 1324647 h 1372964"/>
                <a:gd name="connsiteX10" fmla="*/ 2829449 w 2829449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64"/>
                <a:gd name="connsiteX1" fmla="*/ 256843 w 2789692"/>
                <a:gd name="connsiteY1" fmla="*/ 1330969 h 1372964"/>
                <a:gd name="connsiteX2" fmla="*/ 487205 w 2789692"/>
                <a:gd name="connsiteY2" fmla="*/ 1368033 h 1372964"/>
                <a:gd name="connsiteX3" fmla="*/ 727230 w 2789692"/>
                <a:gd name="connsiteY3" fmla="*/ 1289942 h 1372964"/>
                <a:gd name="connsiteX4" fmla="*/ 934077 w 2789692"/>
                <a:gd name="connsiteY4" fmla="*/ 1365720 h 1372964"/>
                <a:gd name="connsiteX5" fmla="*/ 1390054 w 2789692"/>
                <a:gd name="connsiteY5" fmla="*/ 1 h 1372964"/>
                <a:gd name="connsiteX6" fmla="*/ 1793536 w 2789692"/>
                <a:gd name="connsiteY6" fmla="*/ 1369596 h 1372964"/>
                <a:gd name="connsiteX7" fmla="*/ 2034940 w 2789692"/>
                <a:gd name="connsiteY7" fmla="*/ 1289082 h 1372964"/>
                <a:gd name="connsiteX8" fmla="*/ 2289061 w 2789692"/>
                <a:gd name="connsiteY8" fmla="*/ 1372911 h 1372964"/>
                <a:gd name="connsiteX9" fmla="*/ 2522344 w 2789692"/>
                <a:gd name="connsiteY9" fmla="*/ 1324647 h 1372964"/>
                <a:gd name="connsiteX10" fmla="*/ 2789692 w 2789692"/>
                <a:gd name="connsiteY10" fmla="*/ 1368114 h 1372964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789692"/>
                <a:gd name="connsiteY0" fmla="*/ 1369427 h 1372975"/>
                <a:gd name="connsiteX1" fmla="*/ 256843 w 2789692"/>
                <a:gd name="connsiteY1" fmla="*/ 1330969 h 1372975"/>
                <a:gd name="connsiteX2" fmla="*/ 487205 w 2789692"/>
                <a:gd name="connsiteY2" fmla="*/ 1368033 h 1372975"/>
                <a:gd name="connsiteX3" fmla="*/ 727230 w 2789692"/>
                <a:gd name="connsiteY3" fmla="*/ 1289942 h 1372975"/>
                <a:gd name="connsiteX4" fmla="*/ 934077 w 2789692"/>
                <a:gd name="connsiteY4" fmla="*/ 1365720 h 1372975"/>
                <a:gd name="connsiteX5" fmla="*/ 1390054 w 2789692"/>
                <a:gd name="connsiteY5" fmla="*/ 1 h 1372975"/>
                <a:gd name="connsiteX6" fmla="*/ 1793536 w 2789692"/>
                <a:gd name="connsiteY6" fmla="*/ 1369596 h 1372975"/>
                <a:gd name="connsiteX7" fmla="*/ 2034940 w 2789692"/>
                <a:gd name="connsiteY7" fmla="*/ 1289082 h 1372975"/>
                <a:gd name="connsiteX8" fmla="*/ 2289061 w 2789692"/>
                <a:gd name="connsiteY8" fmla="*/ 1372911 h 1372975"/>
                <a:gd name="connsiteX9" fmla="*/ 2522344 w 2789692"/>
                <a:gd name="connsiteY9" fmla="*/ 1324647 h 1372975"/>
                <a:gd name="connsiteX10" fmla="*/ 2789692 w 2789692"/>
                <a:gd name="connsiteY10" fmla="*/ 1368114 h 1372975"/>
                <a:gd name="connsiteX0" fmla="*/ 0 w 2532849"/>
                <a:gd name="connsiteY0" fmla="*/ 1330969 h 1372975"/>
                <a:gd name="connsiteX1" fmla="*/ 230362 w 2532849"/>
                <a:gd name="connsiteY1" fmla="*/ 1368033 h 1372975"/>
                <a:gd name="connsiteX2" fmla="*/ 470387 w 2532849"/>
                <a:gd name="connsiteY2" fmla="*/ 1289942 h 1372975"/>
                <a:gd name="connsiteX3" fmla="*/ 677234 w 2532849"/>
                <a:gd name="connsiteY3" fmla="*/ 1365720 h 1372975"/>
                <a:gd name="connsiteX4" fmla="*/ 1133211 w 2532849"/>
                <a:gd name="connsiteY4" fmla="*/ 1 h 1372975"/>
                <a:gd name="connsiteX5" fmla="*/ 1536693 w 2532849"/>
                <a:gd name="connsiteY5" fmla="*/ 1369596 h 1372975"/>
                <a:gd name="connsiteX6" fmla="*/ 1778097 w 2532849"/>
                <a:gd name="connsiteY6" fmla="*/ 1289082 h 1372975"/>
                <a:gd name="connsiteX7" fmla="*/ 2032218 w 2532849"/>
                <a:gd name="connsiteY7" fmla="*/ 1372911 h 1372975"/>
                <a:gd name="connsiteX8" fmla="*/ 2265501 w 2532849"/>
                <a:gd name="connsiteY8" fmla="*/ 1324647 h 1372975"/>
                <a:gd name="connsiteX9" fmla="*/ 2532849 w 2532849"/>
                <a:gd name="connsiteY9" fmla="*/ 1368114 h 1372975"/>
                <a:gd name="connsiteX0" fmla="*/ 0 w 2302487"/>
                <a:gd name="connsiteY0" fmla="*/ 1368033 h 1372975"/>
                <a:gd name="connsiteX1" fmla="*/ 240025 w 2302487"/>
                <a:gd name="connsiteY1" fmla="*/ 1289942 h 1372975"/>
                <a:gd name="connsiteX2" fmla="*/ 446872 w 2302487"/>
                <a:gd name="connsiteY2" fmla="*/ 1365720 h 1372975"/>
                <a:gd name="connsiteX3" fmla="*/ 902849 w 2302487"/>
                <a:gd name="connsiteY3" fmla="*/ 1 h 1372975"/>
                <a:gd name="connsiteX4" fmla="*/ 1306331 w 2302487"/>
                <a:gd name="connsiteY4" fmla="*/ 1369596 h 1372975"/>
                <a:gd name="connsiteX5" fmla="*/ 1547735 w 2302487"/>
                <a:gd name="connsiteY5" fmla="*/ 1289082 h 1372975"/>
                <a:gd name="connsiteX6" fmla="*/ 1801856 w 2302487"/>
                <a:gd name="connsiteY6" fmla="*/ 1372911 h 1372975"/>
                <a:gd name="connsiteX7" fmla="*/ 2035139 w 2302487"/>
                <a:gd name="connsiteY7" fmla="*/ 1324647 h 1372975"/>
                <a:gd name="connsiteX8" fmla="*/ 2302487 w 2302487"/>
                <a:gd name="connsiteY8" fmla="*/ 1368114 h 1372975"/>
                <a:gd name="connsiteX0" fmla="*/ 0 w 2062462"/>
                <a:gd name="connsiteY0" fmla="*/ 1289942 h 1372975"/>
                <a:gd name="connsiteX1" fmla="*/ 206847 w 2062462"/>
                <a:gd name="connsiteY1" fmla="*/ 1365720 h 1372975"/>
                <a:gd name="connsiteX2" fmla="*/ 662824 w 2062462"/>
                <a:gd name="connsiteY2" fmla="*/ 1 h 1372975"/>
                <a:gd name="connsiteX3" fmla="*/ 1066306 w 2062462"/>
                <a:gd name="connsiteY3" fmla="*/ 1369596 h 1372975"/>
                <a:gd name="connsiteX4" fmla="*/ 1307710 w 2062462"/>
                <a:gd name="connsiteY4" fmla="*/ 1289082 h 1372975"/>
                <a:gd name="connsiteX5" fmla="*/ 1561831 w 2062462"/>
                <a:gd name="connsiteY5" fmla="*/ 1372911 h 1372975"/>
                <a:gd name="connsiteX6" fmla="*/ 1795114 w 2062462"/>
                <a:gd name="connsiteY6" fmla="*/ 1324647 h 1372975"/>
                <a:gd name="connsiteX7" fmla="*/ 2062462 w 2062462"/>
                <a:gd name="connsiteY7" fmla="*/ 1368114 h 1372975"/>
                <a:gd name="connsiteX0" fmla="*/ -1 w 1855614"/>
                <a:gd name="connsiteY0" fmla="*/ 1365720 h 1372975"/>
                <a:gd name="connsiteX1" fmla="*/ 455976 w 1855614"/>
                <a:gd name="connsiteY1" fmla="*/ 1 h 1372975"/>
                <a:gd name="connsiteX2" fmla="*/ 859458 w 1855614"/>
                <a:gd name="connsiteY2" fmla="*/ 1369596 h 1372975"/>
                <a:gd name="connsiteX3" fmla="*/ 1100862 w 1855614"/>
                <a:gd name="connsiteY3" fmla="*/ 1289082 h 1372975"/>
                <a:gd name="connsiteX4" fmla="*/ 1354983 w 1855614"/>
                <a:gd name="connsiteY4" fmla="*/ 1372911 h 1372975"/>
                <a:gd name="connsiteX5" fmla="*/ 1588266 w 1855614"/>
                <a:gd name="connsiteY5" fmla="*/ 1324647 h 1372975"/>
                <a:gd name="connsiteX6" fmla="*/ 1855614 w 1855614"/>
                <a:gd name="connsiteY6" fmla="*/ 1368114 h 1372975"/>
                <a:gd name="connsiteX0" fmla="*/ 0 w 1399638"/>
                <a:gd name="connsiteY0" fmla="*/ 0 h 1372974"/>
                <a:gd name="connsiteX1" fmla="*/ 403482 w 1399638"/>
                <a:gd name="connsiteY1" fmla="*/ 1369595 h 1372974"/>
                <a:gd name="connsiteX2" fmla="*/ 644886 w 1399638"/>
                <a:gd name="connsiteY2" fmla="*/ 1289081 h 1372974"/>
                <a:gd name="connsiteX3" fmla="*/ 899007 w 1399638"/>
                <a:gd name="connsiteY3" fmla="*/ 1372910 h 1372974"/>
                <a:gd name="connsiteX4" fmla="*/ 1132290 w 1399638"/>
                <a:gd name="connsiteY4" fmla="*/ 1324646 h 1372974"/>
                <a:gd name="connsiteX5" fmla="*/ 1399638 w 1399638"/>
                <a:gd name="connsiteY5" fmla="*/ 1368113 h 1372974"/>
                <a:gd name="connsiteX0" fmla="*/ 0 w 1321821"/>
                <a:gd name="connsiteY0" fmla="*/ 0 h 961207"/>
                <a:gd name="connsiteX1" fmla="*/ 325665 w 1321821"/>
                <a:gd name="connsiteY1" fmla="*/ 915119 h 961207"/>
                <a:gd name="connsiteX2" fmla="*/ 567069 w 1321821"/>
                <a:gd name="connsiteY2" fmla="*/ 834605 h 961207"/>
                <a:gd name="connsiteX3" fmla="*/ 821190 w 1321821"/>
                <a:gd name="connsiteY3" fmla="*/ 918434 h 961207"/>
                <a:gd name="connsiteX4" fmla="*/ 1054473 w 1321821"/>
                <a:gd name="connsiteY4" fmla="*/ 870170 h 961207"/>
                <a:gd name="connsiteX5" fmla="*/ 1321821 w 1321821"/>
                <a:gd name="connsiteY5" fmla="*/ 913637 h 961207"/>
                <a:gd name="connsiteX0" fmla="*/ 0 w 1321821"/>
                <a:gd name="connsiteY0" fmla="*/ 0 h 961207"/>
                <a:gd name="connsiteX1" fmla="*/ 325665 w 1321821"/>
                <a:gd name="connsiteY1" fmla="*/ 915119 h 961207"/>
                <a:gd name="connsiteX2" fmla="*/ 567069 w 1321821"/>
                <a:gd name="connsiteY2" fmla="*/ 834605 h 961207"/>
                <a:gd name="connsiteX3" fmla="*/ 821190 w 1321821"/>
                <a:gd name="connsiteY3" fmla="*/ 918434 h 961207"/>
                <a:gd name="connsiteX4" fmla="*/ 1054473 w 1321821"/>
                <a:gd name="connsiteY4" fmla="*/ 870170 h 961207"/>
                <a:gd name="connsiteX5" fmla="*/ 1321821 w 1321821"/>
                <a:gd name="connsiteY5" fmla="*/ 913637 h 961207"/>
                <a:gd name="connsiteX0" fmla="*/ 0 w 1321821"/>
                <a:gd name="connsiteY0" fmla="*/ 0 h 996545"/>
                <a:gd name="connsiteX1" fmla="*/ 373552 w 1321821"/>
                <a:gd name="connsiteY1" fmla="*/ 954885 h 996545"/>
                <a:gd name="connsiteX2" fmla="*/ 567069 w 1321821"/>
                <a:gd name="connsiteY2" fmla="*/ 834605 h 996545"/>
                <a:gd name="connsiteX3" fmla="*/ 821190 w 1321821"/>
                <a:gd name="connsiteY3" fmla="*/ 918434 h 996545"/>
                <a:gd name="connsiteX4" fmla="*/ 1054473 w 1321821"/>
                <a:gd name="connsiteY4" fmla="*/ 870170 h 996545"/>
                <a:gd name="connsiteX5" fmla="*/ 1321821 w 1321821"/>
                <a:gd name="connsiteY5" fmla="*/ 913637 h 996545"/>
                <a:gd name="connsiteX0" fmla="*/ 0 w 1321821"/>
                <a:gd name="connsiteY0" fmla="*/ 0 h 955969"/>
                <a:gd name="connsiteX1" fmla="*/ 373552 w 1321821"/>
                <a:gd name="connsiteY1" fmla="*/ 954885 h 955969"/>
                <a:gd name="connsiteX2" fmla="*/ 567069 w 1321821"/>
                <a:gd name="connsiteY2" fmla="*/ 834605 h 955969"/>
                <a:gd name="connsiteX3" fmla="*/ 821190 w 1321821"/>
                <a:gd name="connsiteY3" fmla="*/ 918434 h 955969"/>
                <a:gd name="connsiteX4" fmla="*/ 1054473 w 1321821"/>
                <a:gd name="connsiteY4" fmla="*/ 870170 h 955969"/>
                <a:gd name="connsiteX5" fmla="*/ 1321821 w 1321821"/>
                <a:gd name="connsiteY5" fmla="*/ 913637 h 955969"/>
                <a:gd name="connsiteX0" fmla="*/ 0 w 1321821"/>
                <a:gd name="connsiteY0" fmla="*/ 0 h 950327"/>
                <a:gd name="connsiteX1" fmla="*/ 343622 w 1321821"/>
                <a:gd name="connsiteY1" fmla="*/ 949204 h 950327"/>
                <a:gd name="connsiteX2" fmla="*/ 567069 w 1321821"/>
                <a:gd name="connsiteY2" fmla="*/ 834605 h 950327"/>
                <a:gd name="connsiteX3" fmla="*/ 821190 w 1321821"/>
                <a:gd name="connsiteY3" fmla="*/ 918434 h 950327"/>
                <a:gd name="connsiteX4" fmla="*/ 1054473 w 1321821"/>
                <a:gd name="connsiteY4" fmla="*/ 870170 h 950327"/>
                <a:gd name="connsiteX5" fmla="*/ 1321821 w 1321821"/>
                <a:gd name="connsiteY5" fmla="*/ 913637 h 950327"/>
                <a:gd name="connsiteX0" fmla="*/ 0 w 1196117"/>
                <a:gd name="connsiteY0" fmla="*/ 0 h 749440"/>
                <a:gd name="connsiteX1" fmla="*/ 217918 w 1196117"/>
                <a:gd name="connsiteY1" fmla="*/ 721966 h 749440"/>
                <a:gd name="connsiteX2" fmla="*/ 441365 w 1196117"/>
                <a:gd name="connsiteY2" fmla="*/ 607367 h 749440"/>
                <a:gd name="connsiteX3" fmla="*/ 695486 w 1196117"/>
                <a:gd name="connsiteY3" fmla="*/ 691196 h 749440"/>
                <a:gd name="connsiteX4" fmla="*/ 928769 w 1196117"/>
                <a:gd name="connsiteY4" fmla="*/ 642932 h 749440"/>
                <a:gd name="connsiteX5" fmla="*/ 1196117 w 1196117"/>
                <a:gd name="connsiteY5" fmla="*/ 686399 h 749440"/>
                <a:gd name="connsiteX0" fmla="*/ 0 w 1196117"/>
                <a:gd name="connsiteY0" fmla="*/ 0 h 749440"/>
                <a:gd name="connsiteX1" fmla="*/ 217918 w 1196117"/>
                <a:gd name="connsiteY1" fmla="*/ 721966 h 749440"/>
                <a:gd name="connsiteX2" fmla="*/ 441365 w 1196117"/>
                <a:gd name="connsiteY2" fmla="*/ 607367 h 749440"/>
                <a:gd name="connsiteX3" fmla="*/ 695486 w 1196117"/>
                <a:gd name="connsiteY3" fmla="*/ 691196 h 749440"/>
                <a:gd name="connsiteX4" fmla="*/ 928769 w 1196117"/>
                <a:gd name="connsiteY4" fmla="*/ 642932 h 749440"/>
                <a:gd name="connsiteX5" fmla="*/ 1196117 w 1196117"/>
                <a:gd name="connsiteY5" fmla="*/ 686399 h 749440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695486 w 1196117"/>
                <a:gd name="connsiteY3" fmla="*/ 691196 h 746028"/>
                <a:gd name="connsiteX4" fmla="*/ 928769 w 1196117"/>
                <a:gd name="connsiteY4" fmla="*/ 642932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928769 w 1196117"/>
                <a:gd name="connsiteY4" fmla="*/ 642932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838981 w 1196117"/>
                <a:gd name="connsiteY4" fmla="*/ 659974 h 746028"/>
                <a:gd name="connsiteX5" fmla="*/ 1196117 w 1196117"/>
                <a:gd name="connsiteY5" fmla="*/ 686399 h 746028"/>
                <a:gd name="connsiteX0" fmla="*/ 0 w 1196117"/>
                <a:gd name="connsiteY0" fmla="*/ 0 h 746028"/>
                <a:gd name="connsiteX1" fmla="*/ 217918 w 1196117"/>
                <a:gd name="connsiteY1" fmla="*/ 721966 h 746028"/>
                <a:gd name="connsiteX2" fmla="*/ 381506 w 1196117"/>
                <a:gd name="connsiteY2" fmla="*/ 584643 h 746028"/>
                <a:gd name="connsiteX3" fmla="*/ 599711 w 1196117"/>
                <a:gd name="connsiteY3" fmla="*/ 691196 h 746028"/>
                <a:gd name="connsiteX4" fmla="*/ 838981 w 1196117"/>
                <a:gd name="connsiteY4" fmla="*/ 659974 h 746028"/>
                <a:gd name="connsiteX5" fmla="*/ 1196117 w 1196117"/>
                <a:gd name="connsiteY5" fmla="*/ 686399 h 746028"/>
                <a:gd name="connsiteX0" fmla="*/ 0 w 1196117"/>
                <a:gd name="connsiteY0" fmla="*/ 0 h 745956"/>
                <a:gd name="connsiteX1" fmla="*/ 217918 w 1196117"/>
                <a:gd name="connsiteY1" fmla="*/ 721966 h 745956"/>
                <a:gd name="connsiteX2" fmla="*/ 381506 w 1196117"/>
                <a:gd name="connsiteY2" fmla="*/ 584643 h 745956"/>
                <a:gd name="connsiteX3" fmla="*/ 623654 w 1196117"/>
                <a:gd name="connsiteY3" fmla="*/ 696877 h 745956"/>
                <a:gd name="connsiteX4" fmla="*/ 838981 w 1196117"/>
                <a:gd name="connsiteY4" fmla="*/ 659974 h 745956"/>
                <a:gd name="connsiteX5" fmla="*/ 1196117 w 1196117"/>
                <a:gd name="connsiteY5" fmla="*/ 686399 h 745956"/>
                <a:gd name="connsiteX0" fmla="*/ 0 w 1196117"/>
                <a:gd name="connsiteY0" fmla="*/ 0 h 745956"/>
                <a:gd name="connsiteX1" fmla="*/ 217918 w 1196117"/>
                <a:gd name="connsiteY1" fmla="*/ 721966 h 745956"/>
                <a:gd name="connsiteX2" fmla="*/ 381506 w 1196117"/>
                <a:gd name="connsiteY2" fmla="*/ 584643 h 745956"/>
                <a:gd name="connsiteX3" fmla="*/ 623654 w 1196117"/>
                <a:gd name="connsiteY3" fmla="*/ 696877 h 745956"/>
                <a:gd name="connsiteX4" fmla="*/ 838981 w 1196117"/>
                <a:gd name="connsiteY4" fmla="*/ 659974 h 745956"/>
                <a:gd name="connsiteX5" fmla="*/ 1196117 w 1196117"/>
                <a:gd name="connsiteY5" fmla="*/ 686399 h 745956"/>
                <a:gd name="connsiteX0" fmla="*/ 0 w 1196117"/>
                <a:gd name="connsiteY0" fmla="*/ 0 h 722188"/>
                <a:gd name="connsiteX1" fmla="*/ 217918 w 1196117"/>
                <a:gd name="connsiteY1" fmla="*/ 721966 h 722188"/>
                <a:gd name="connsiteX2" fmla="*/ 381506 w 1196117"/>
                <a:gd name="connsiteY2" fmla="*/ 584643 h 722188"/>
                <a:gd name="connsiteX3" fmla="*/ 623654 w 1196117"/>
                <a:gd name="connsiteY3" fmla="*/ 696877 h 722188"/>
                <a:gd name="connsiteX4" fmla="*/ 838981 w 1196117"/>
                <a:gd name="connsiteY4" fmla="*/ 659974 h 722188"/>
                <a:gd name="connsiteX5" fmla="*/ 1196117 w 1196117"/>
                <a:gd name="connsiteY5" fmla="*/ 686399 h 722188"/>
                <a:gd name="connsiteX0" fmla="*/ 0 w 1196117"/>
                <a:gd name="connsiteY0" fmla="*/ 0 h 743687"/>
                <a:gd name="connsiteX1" fmla="*/ 217918 w 1196117"/>
                <a:gd name="connsiteY1" fmla="*/ 721966 h 743687"/>
                <a:gd name="connsiteX2" fmla="*/ 381506 w 1196117"/>
                <a:gd name="connsiteY2" fmla="*/ 567600 h 743687"/>
                <a:gd name="connsiteX3" fmla="*/ 623654 w 1196117"/>
                <a:gd name="connsiteY3" fmla="*/ 696877 h 743687"/>
                <a:gd name="connsiteX4" fmla="*/ 838981 w 1196117"/>
                <a:gd name="connsiteY4" fmla="*/ 659974 h 743687"/>
                <a:gd name="connsiteX5" fmla="*/ 1196117 w 1196117"/>
                <a:gd name="connsiteY5" fmla="*/ 686399 h 743687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623654 w 1196117"/>
                <a:gd name="connsiteY3" fmla="*/ 696877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1"/>
                <a:gd name="connsiteX1" fmla="*/ 217918 w 1196117"/>
                <a:gd name="connsiteY1" fmla="*/ 721966 h 722031"/>
                <a:gd name="connsiteX2" fmla="*/ 381506 w 1196117"/>
                <a:gd name="connsiteY2" fmla="*/ 567600 h 722031"/>
                <a:gd name="connsiteX3" fmla="*/ 594979 w 1196117"/>
                <a:gd name="connsiteY3" fmla="*/ 701412 h 722031"/>
                <a:gd name="connsiteX4" fmla="*/ 838981 w 1196117"/>
                <a:gd name="connsiteY4" fmla="*/ 659974 h 722031"/>
                <a:gd name="connsiteX5" fmla="*/ 1196117 w 1196117"/>
                <a:gd name="connsiteY5" fmla="*/ 686399 h 722031"/>
                <a:gd name="connsiteX0" fmla="*/ 0 w 1196117"/>
                <a:gd name="connsiteY0" fmla="*/ 0 h 722030"/>
                <a:gd name="connsiteX1" fmla="*/ 217918 w 1196117"/>
                <a:gd name="connsiteY1" fmla="*/ 721966 h 722030"/>
                <a:gd name="connsiteX2" fmla="*/ 381506 w 1196117"/>
                <a:gd name="connsiteY2" fmla="*/ 567600 h 722030"/>
                <a:gd name="connsiteX3" fmla="*/ 614408 w 1196117"/>
                <a:gd name="connsiteY3" fmla="*/ 710632 h 722030"/>
                <a:gd name="connsiteX4" fmla="*/ 838981 w 1196117"/>
                <a:gd name="connsiteY4" fmla="*/ 659974 h 722030"/>
                <a:gd name="connsiteX5" fmla="*/ 1196117 w 1196117"/>
                <a:gd name="connsiteY5" fmla="*/ 686399 h 722030"/>
                <a:gd name="connsiteX0" fmla="*/ 0 w 1196117"/>
                <a:gd name="connsiteY0" fmla="*/ 0 h 722030"/>
                <a:gd name="connsiteX1" fmla="*/ 217918 w 1196117"/>
                <a:gd name="connsiteY1" fmla="*/ 721966 h 722030"/>
                <a:gd name="connsiteX2" fmla="*/ 381506 w 1196117"/>
                <a:gd name="connsiteY2" fmla="*/ 567600 h 722030"/>
                <a:gd name="connsiteX3" fmla="*/ 614408 w 1196117"/>
                <a:gd name="connsiteY3" fmla="*/ 710632 h 722030"/>
                <a:gd name="connsiteX4" fmla="*/ 838981 w 1196117"/>
                <a:gd name="connsiteY4" fmla="*/ 659974 h 722030"/>
                <a:gd name="connsiteX5" fmla="*/ 1196117 w 1196117"/>
                <a:gd name="connsiteY5" fmla="*/ 686399 h 7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117" h="722030">
                  <a:moveTo>
                    <a:pt x="0" y="0"/>
                  </a:moveTo>
                  <a:cubicBezTo>
                    <a:pt x="53455" y="279012"/>
                    <a:pt x="154334" y="718262"/>
                    <a:pt x="217918" y="721966"/>
                  </a:cubicBezTo>
                  <a:cubicBezTo>
                    <a:pt x="281502" y="725670"/>
                    <a:pt x="315424" y="569489"/>
                    <a:pt x="381506" y="567600"/>
                  </a:cubicBezTo>
                  <a:cubicBezTo>
                    <a:pt x="447588" y="565711"/>
                    <a:pt x="514266" y="708842"/>
                    <a:pt x="614408" y="710632"/>
                  </a:cubicBezTo>
                  <a:cubicBezTo>
                    <a:pt x="714550" y="712422"/>
                    <a:pt x="735689" y="666749"/>
                    <a:pt x="838981" y="659974"/>
                  </a:cubicBezTo>
                  <a:cubicBezTo>
                    <a:pt x="926370" y="665858"/>
                    <a:pt x="979966" y="758597"/>
                    <a:pt x="1196117" y="68639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106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88" y="846033"/>
            <a:ext cx="6148135" cy="48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</a:t>
            </a:r>
            <a:r>
              <a:rPr lang="en-GB" sz="1200" dirty="0" smtClean="0">
                <a:solidFill>
                  <a:srgbClr val="000099"/>
                </a:solidFill>
              </a:rPr>
              <a:t>92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52" y="796956"/>
            <a:ext cx="6101696" cy="526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110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085"/>
            <a:ext cx="9144000" cy="1012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369"/>
            <a:ext cx="9144000" cy="12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004364" y="0"/>
            <a:ext cx="47768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4400" b="1" dirty="0" smtClean="0">
                <a:solidFill>
                  <a:srgbClr val="FF3300"/>
                </a:solidFill>
              </a:rPr>
              <a:t>Fourier Series 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chemeClr val="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3" y="936346"/>
            <a:ext cx="7669706" cy="49853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93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85938" y="581370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26" y="777666"/>
            <a:ext cx="7252439" cy="458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2751" r="48905" b="8000"/>
          <a:stretch/>
        </p:blipFill>
        <p:spPr>
          <a:xfrm rot="16200000">
            <a:off x="2330193" y="-1325160"/>
            <a:ext cx="3549898" cy="773695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880910" y="1386783"/>
            <a:ext cx="815906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7079" y="1365264"/>
            <a:ext cx="760692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16" y="2047271"/>
            <a:ext cx="482925" cy="4507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524500" y="1490330"/>
            <a:ext cx="1442394" cy="286606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7345" y="1470163"/>
            <a:ext cx="1357840" cy="2729407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14425" y="5681533"/>
            <a:ext cx="226225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381" y="252528"/>
            <a:ext cx="1731504" cy="28496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261700" y="4744737"/>
            <a:ext cx="0" cy="9741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13" y="4286675"/>
            <a:ext cx="312291" cy="36380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2657500" y="4310325"/>
            <a:ext cx="0" cy="10627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874121" y="4310325"/>
            <a:ext cx="0" cy="10627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40611" y="5432113"/>
            <a:ext cx="342273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096694" y="4449529"/>
            <a:ext cx="0" cy="97418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913601" y="4213363"/>
            <a:ext cx="0" cy="10627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311162" y="4194711"/>
            <a:ext cx="0" cy="106274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39" y="5381015"/>
            <a:ext cx="280096" cy="241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41" y="5533054"/>
            <a:ext cx="973095" cy="398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660" y="5533054"/>
            <a:ext cx="1270094" cy="3984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785" y="5586242"/>
            <a:ext cx="171460" cy="2753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84" y="243003"/>
            <a:ext cx="584413" cy="2849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3" y="5016173"/>
            <a:ext cx="280096" cy="241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1" y="2066601"/>
            <a:ext cx="495804" cy="450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72" y="1821907"/>
            <a:ext cx="482925" cy="4507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27" y="1841235"/>
            <a:ext cx="495804" cy="45073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2657500" y="5114925"/>
            <a:ext cx="0" cy="56992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80910" y="5128506"/>
            <a:ext cx="0" cy="59041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913601" y="4841698"/>
            <a:ext cx="0" cy="59041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311162" y="4841698"/>
            <a:ext cx="0" cy="59041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none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059757" y="3410112"/>
            <a:ext cx="0" cy="590415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059756" y="3977974"/>
            <a:ext cx="633840" cy="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med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4" y="2982161"/>
            <a:ext cx="228585" cy="2414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7" y="3636515"/>
            <a:ext cx="270438" cy="2414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36" y="4194711"/>
            <a:ext cx="312291" cy="36380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81037" y="587424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96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 flipV="1">
            <a:off x="1880910" y="1386783"/>
            <a:ext cx="815906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27079" y="1365264"/>
            <a:ext cx="760692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16" y="2047271"/>
            <a:ext cx="482925" cy="4507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524500" y="1490330"/>
            <a:ext cx="1442394" cy="286606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7345" y="1470163"/>
            <a:ext cx="1357840" cy="2729407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1" y="2066601"/>
            <a:ext cx="495804" cy="450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72" y="1821907"/>
            <a:ext cx="482925" cy="4507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27" y="1841235"/>
            <a:ext cx="495804" cy="450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4" y="2982161"/>
            <a:ext cx="228585" cy="2414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81037" y="587424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63" y="464114"/>
            <a:ext cx="4338355" cy="50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 flipV="1">
            <a:off x="1880910" y="1386783"/>
            <a:ext cx="815906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88195" y="1185803"/>
            <a:ext cx="760692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16" y="2047271"/>
            <a:ext cx="482925" cy="4507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524500" y="1490330"/>
            <a:ext cx="1442394" cy="286606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7345" y="1470163"/>
            <a:ext cx="1357840" cy="2729407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1" y="2066601"/>
            <a:ext cx="495804" cy="450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72" y="1821907"/>
            <a:ext cx="482925" cy="4507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27" y="1841235"/>
            <a:ext cx="495804" cy="450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4" y="2982161"/>
            <a:ext cx="228585" cy="2414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81037" y="587424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97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91" y="704987"/>
            <a:ext cx="5605869" cy="50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H="1" flipV="1">
            <a:off x="1880910" y="1386783"/>
            <a:ext cx="815906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88195" y="1185803"/>
            <a:ext cx="760692" cy="283430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16" y="2047271"/>
            <a:ext cx="482925" cy="4507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524500" y="1490330"/>
            <a:ext cx="1442394" cy="2866066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297345" y="1470163"/>
            <a:ext cx="1357840" cy="2729407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71" y="2066601"/>
            <a:ext cx="495804" cy="4507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72" y="1821907"/>
            <a:ext cx="482925" cy="45073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27" y="1841235"/>
            <a:ext cx="495804" cy="450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4" y="2982161"/>
            <a:ext cx="228585" cy="2414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381037" y="5874244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41" y="914501"/>
            <a:ext cx="4603514" cy="46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45207" y="2253924"/>
            <a:ext cx="7704855" cy="2696282"/>
          </a:xfrm>
          <a:prstGeom prst="rect">
            <a:avLst/>
          </a:prstGeom>
          <a:gradFill>
            <a:gsLst>
              <a:gs pos="50000">
                <a:schemeClr val="bg1">
                  <a:lumMod val="75000"/>
                </a:scheme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77" y="2042203"/>
            <a:ext cx="466286" cy="4148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24" y="1251119"/>
            <a:ext cx="243459" cy="257175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>
            <a:off x="464658" y="1082064"/>
            <a:ext cx="72000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2846956" y="1082064"/>
            <a:ext cx="0" cy="2520000"/>
          </a:xfrm>
          <a:prstGeom prst="straightConnector1">
            <a:avLst/>
          </a:prstGeom>
          <a:ln w="762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45" y="356323"/>
            <a:ext cx="877714" cy="55200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464658" y="3602064"/>
            <a:ext cx="720000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26" y="356323"/>
            <a:ext cx="884571" cy="5520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6292921" y="1082064"/>
            <a:ext cx="0" cy="2520000"/>
          </a:xfrm>
          <a:prstGeom prst="straightConnector1">
            <a:avLst/>
          </a:prstGeom>
          <a:ln w="762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88" y="3802201"/>
            <a:ext cx="980571" cy="56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5" y="3793537"/>
            <a:ext cx="987428" cy="56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30" y="3821408"/>
            <a:ext cx="1426285" cy="517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27" y="1942817"/>
            <a:ext cx="1001144" cy="517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79" y="3153417"/>
            <a:ext cx="243459" cy="2571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816111" y="1082064"/>
            <a:ext cx="347681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39206" y="3602064"/>
            <a:ext cx="3492000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" y="4950206"/>
            <a:ext cx="5559633" cy="110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132878" y="5839653"/>
            <a:ext cx="1762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</a:t>
            </a:r>
            <a:r>
              <a:rPr lang="en-GB" sz="1200" dirty="0">
                <a:solidFill>
                  <a:srgbClr val="000099"/>
                </a:solidFill>
              </a:rPr>
              <a:t>p </a:t>
            </a:r>
            <a:r>
              <a:rPr lang="en-GB" sz="1200" dirty="0" smtClean="0">
                <a:solidFill>
                  <a:srgbClr val="000099"/>
                </a:solidFill>
              </a:rPr>
              <a:t>99</a:t>
            </a:r>
            <a:endParaRPr lang="en-GB" sz="1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color}&#10;\pagestyle{empty}&#10;\begin{document}&#10;&#10;{\color{white}&#10;$$x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72.74094"/>
  <p:tag name="OUTPUTDPI" val="1200"/>
  <p:tag name="LATEXADDIN" val="\documentclass{article}&#10;\usepackage{amsmath}&#10;\pagestyle{empty}&#10;\begin{document}&#10;&#10;&#10;$${\rm F}$$&#10;&#10;\end{document}"/>
  <p:tag name="IGUANATEXSIZE" val="48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37.75"/>
  <p:tag name="LATEXADDIN" val="\documentclass{article}&#10;\usepackage{amsmath}&#10;\pagestyle{empty}&#10;\begin{document}&#10;&#10;&#10;$$u\lambda=\sin\theta$$&#10;&#10;\end{document}"/>
  <p:tag name="IGUANATEXSIZE" val="36"/>
  <p:tag name="IGUANATEXCURSOR" val="1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2.4859"/>
  <p:tag name="OUTPUTDPI" val="1200"/>
  <p:tag name="LATEXADDIN" val="\documentclass{article}&#10;\usepackage{amsmath}&#10;\usepackage{color}&#10;\pagestyle{empty}&#10;\begin{document}&#10;&#10;{\color{white}&#10;$$\boldsymbol{k}_1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15.4856"/>
  <p:tag name="OUTPUTDPI" val="1200"/>
  <p:tag name="LATEXADDIN" val="\documentclass{article}&#10;\usepackage{amsmath}&#10;\usepackage{color}&#10;\pagestyle{empty}&#10;\begin{document}&#10;&#10;{\color{white}&#10;$$\boldsymbol{k}_2$$&#10;&#10;}&#10;&#10;\end{document}"/>
  <p:tag name="IGUANATEXSIZE" val="48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3937"/>
  <p:tag name="ORIGINALWIDTH" val="72.74094"/>
  <p:tag name="OUTPUTDPI" val="1200"/>
  <p:tag name="LATEXADDIN" val="\documentclass{article}&#10;\usepackage{amsmath}&#10;\pagestyle{empty}&#10;\begin{document}&#10;&#10;&#10;$${\rm F}$$&#10;&#10;\end{document}"/>
  <p:tag name="IGUANATEXSIZE" val="48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3.24331"/>
  <p:tag name="OUTPUTDPI" val="1200"/>
  <p:tag name="LATEXADDIN" val="\documentclass{article}&#10;\usepackage{amsmath}&#10;\usepackage{color}&#10;\pagestyle{empty}&#10;\begin{document}&#10;&#10;{\color{white}&#10;$$z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3866"/>
  <p:tag name="ORIGINALWIDTH" val="101.9872"/>
  <p:tag name="OUTPUTDPI" val="1200"/>
  <p:tag name="LATEXADDIN" val="\documentclass{article}&#10;\usepackage{amsmath}&#10;\pagestyle{empty}&#10;\begin{document}&#10;&#10;$${\cal F}&#10;$$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3.25"/>
  <p:tag name="LATEXADDIN" val="\documentclass{article}&#10;\usepackage{amsmath}&#10;\pagestyle{empty}&#10;\begin{document}&#10;&#10;$$z&#10;$$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349"/>
  <p:tag name="ORIGINALWIDTH" val="191.976"/>
  <p:tag name="OUTPUTDPI" val="1200"/>
  <p:tag name="LATEXADDIN" val="\documentclass{article}&#10;\usepackage{amsmath}&#10;\pagestyle{empty}&#10;\begin{document}&#10;&#10;$${\cal E}^{(0)}&#10;$$&#10;&#10;&#10;\end{document}"/>
  <p:tag name="IGUANATEXSIZE" val="20"/>
  <p:tag name="IGUANATEXCURSOR" val="91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349"/>
  <p:tag name="ORIGINALWIDTH" val="193.4758"/>
  <p:tag name="OUTPUTDPI" val="1200"/>
  <p:tag name="LATEXADDIN" val="\documentclass{article}&#10;\usepackage{amsmath}&#10;\pagestyle{empty}&#10;\begin{document}&#10;&#10;$${\cal E}^{(z)}&#10;$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14.4731"/>
  <p:tag name="OUTPUTDPI" val="1200"/>
  <p:tag name="LATEXADDIN" val="\documentclass{article}&#10;\usepackage{amsmath}&#10;\pagestyle{empty}&#10;\begin{document}&#10;&#10;$${\cal A}^{(0)}&#10;$$&#10;&#10;&#10;\end{document}"/>
  <p:tag name="IGUANATEXSIZE" val="20"/>
  <p:tag name="IGUANATEXCURSOR" val="9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15.973"/>
  <p:tag name="OUTPUTDPI" val="1200"/>
  <p:tag name="LATEXADDIN" val="\documentclass{article}&#10;\usepackage{amsmath}&#10;\pagestyle{empty}&#10;\begin{document}&#10;&#10;$${\cal A}^{(z)}&#10;$$&#10;&#10;&#10;\end{document}"/>
  <p:tag name="IGUANATEXSIZE" val="20"/>
  <p:tag name="IGUANATEXCURSOR" val="9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311.961"/>
  <p:tag name="OUTPUTDPI" val="1200"/>
  <p:tag name="LATEXADDIN" val="\documentclass{article}&#10;\usepackage{amsmath}&#10;\pagestyle{empty}&#10;\begin{document}&#10;&#10;$$\times{\rm e}^{{\rm i}k_z z}&#10;$$&#10;&#10;&#10;\end{document}"/>
  <p:tag name="IGUANATEXSIZE" val="20"/>
  <p:tag name="IGUANATEXCURSOR" val="11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358"/>
  <p:tag name="ORIGINALWIDTH" val="218.9726"/>
  <p:tag name="OUTPUTDPI" val="1200"/>
  <p:tag name="LATEXADDIN" val="\documentclass{article}&#10;\usepackage{amsmath}&#10;\pagestyle{empty}&#10;\begin{document}&#10;&#10;$${\cal F}^{-1}&#10;$$&#10;&#10;&#10;\end{document}"/>
  <p:tag name="IGUANATEXSIZE" val="2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3.25"/>
  <p:tag name="LATEXADDIN" val="\documentclass{article}&#10;\usepackage{amsmath}&#10;\pagestyle{empty}&#10;\begin{document}&#10;&#10;$$z&#10;$$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5.24181"/>
  <p:tag name="OUTPUTDPI" val="1200"/>
  <p:tag name="LATEXADDIN" val="\documentclass{article}&#10;\usepackage{amsmath}&#10;\pagestyle{empty}&#10;\begin{document}&#10;&#10;&#10;$$u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57.74276"/>
  <p:tag name="OUTPUTDPI" val="1200"/>
  <p:tag name="LATEXADDIN" val="\documentclass{article}&#10;\usepackage{amsmath}&#10;\usepackage{color}&#10;\pagestyle{empty}&#10;\begin{document}&#10;&#10;{\color{white}&#10;$$a$$&#10;}&#10;&#10;\end{document}"/>
  <p:tag name="IGUANATEXSIZE" val="36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usepackage{color}&#10;\pagestyle{empty}&#10;\begin{document}&#10;&#10;{\color{white}&#10;$$(i)$$&#10;}&#10;&#10;\end{document}"/>
  <p:tag name="IGUANATEXSIZE" val="36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usepackage{color}&#10;\pagestyle{empty}&#10;\begin{document}&#10;&#10;{\color{white}&#10;$$(ii)$$&#10;}&#10;&#10;\end{document}"/>
  <p:tag name="IGUANATEXSIZE" val="36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146.2317"/>
  <p:tag name="OUTPUTDPI" val="1200"/>
  <p:tag name="LATEXADDIN" val="\documentclass{article}&#10;\usepackage{amsmath}&#10;\usepackage{color}&#10;\pagestyle{empty}&#10;\begin{document}&#10;&#10;{\color{black}&#10;$$\frac{\lambda}{a}z$$&#10;}&#10;&#10;\end{document}"/>
  <p:tag name="IGUANATEXSIZE" val="36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59.99252"/>
  <p:tag name="OUTPUTDPI" val="1200"/>
  <p:tag name="LATEXADDIN" val="\documentclass{article}&#10;\usepackage{amsmath}&#10;\usepackage{color}&#10;\pagestyle{empty}&#10;\begin{document}&#10;&#10;{\color{white}&#10;$$d$$&#10;}&#10;&#10;\end{document}"/>
  <p:tag name="IGUANATEXSIZE" val="36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15.4856"/>
  <p:tag name="OUTPUTDPI" val="1200"/>
  <p:tag name="LATEXADDIN" val="\documentclass{article}&#10;\usepackage{amsmath}&#10;\usepackage{color}&#10;\pagestyle{empty}&#10;\begin{document}&#10;&#10;{\color{white}&#10;$$(i)$$&#10;&#10;}&#10;&#10;\end{document}"/>
  <p:tag name="IGUANATEXSIZE" val="48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79.9775"/>
  <p:tag name="OUTPUTDPI" val="1200"/>
  <p:tag name="LATEXADDIN" val="\documentclass{article}&#10;\usepackage{amsmath}&#10;\usepackage{color}&#10;\pagestyle{empty}&#10;\begin{document}&#10;&#10;{\color{white}&#10;$$(iv)$$&#10;&#10;}&#10;&#10;\end{document}"/>
  <p:tag name="IGUANATEXSIZE" val="48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91.4511"/>
  <p:tag name="OUTPUTDPI" val="1200"/>
  <p:tag name="LATEXADDIN" val="\documentclass{article}&#10;\usepackage{amsmath}&#10;\pagestyle{empty}&#10;\begin{document}&#10;&#10;&#10;$$   {\cal I}  / {\cal I}_{\rm max}  $$&#10;&#10;\end{document}"/>
  <p:tag name="IGUANATEXSIZE" val="40"/>
  <p:tag name="IGUANATEXCURSOR" val="117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200.9749"/>
  <p:tag name="OUTPUTDPI" val="1200"/>
  <p:tag name="LATEXADDIN" val="\documentclass{article}&#10;\usepackage{amsmath}&#10;\usepackage{color}&#10;\pagestyle{empty}&#10;\begin{document}&#10;&#10;{\color{black}&#10;$$(iii)$$&#10;&#10;}&#10;&#10;\end{document}"/>
  <p:tag name="IGUANATEXSIZE" val="48"/>
  <p:tag name="IGUANATEXCURSOR" val="121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9681"/>
  <p:tag name="ORIGINALWIDTH" val="82.48969"/>
  <p:tag name="OUTPUTDPI" val="1200"/>
  <p:tag name="LATEXADDIN" val="\documentclass{article}&#10;\usepackage{amsmath}&#10;\pagestyle{empty}&#10;\begin{document}&#10;&#10;&#10;$$  \frac {{\cal I} }{ {\cal I} } $$&#10;&#10;\end{document}"/>
  <p:tag name="IGUANATEXSIZE" val="40"/>
  <p:tag name="IGUANATEXCURSOR" val="113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02.2122"/>
  <p:tag name="OUTPUTDPI" val="1200"/>
  <p:tag name="LATEXADDIN" val="\documentclass{article}&#10;\usepackage{amsmath}&#10;\pagestyle{empty}&#10;\begin{document}&#10;&#10;&#10;$$\theta_0/2\lambda$$&#10;&#10;\end{document}"/>
  <p:tag name="IGUANATEXSIZE" val="36"/>
  <p:tag name="IGUANATEXCURSOR" val="9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.49496"/>
  <p:tag name="ORIGINALWIDTH" val="176.9779"/>
  <p:tag name="OUTPUTDPI" val="1200"/>
  <p:tag name="LATEXADDIN" val="\documentclass{article}&#10;\usepackage{amsmath}&#10;\pagestyle{empty}&#10;\begin{document}&#10;&#10;&#10;$$ ~_{\rm max}$$&#10;&#10;\end{document}"/>
  <p:tag name="IGUANATEXSIZE" val="40"/>
  <p:tag name="IGUANATEXCURSOR" val="9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58.2302"/>
  <p:tag name="OUTPUTDPI" val="1200"/>
  <p:tag name="LATEXADDIN" val="\documentclass{article}&#10;\usepackage{amsmath}&#10;\usepackage{color}&#10;\pagestyle{empty}&#10;\begin{document}&#10;&#10;{\color{black}&#10;$$(ii)$$&#10;&#10;}&#10;&#10;\end{document}"/>
  <p:tag name="IGUANATEXSIZE" val="48"/>
  <p:tag name="IGUANATEXCURSOR" val="120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4"/>
  <p:tag name="ORIGINALWIDTH" val="58.49268"/>
  <p:tag name="OUTPUTDPI" val="1200"/>
  <p:tag name="LATEXADDIN" val="\documentclass{article}&#10;\usepackage{amsmath}&#10;\usepackage{color}&#10;\pagestyle{empty}&#10;\begin{document}&#10;&#10;{\color{white}&#10;$$y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usepackage{color}&#10;\pagestyle{empty}&#10;\begin{document}&#10;&#10;{\color{white}&#10;$$x$$&#10;&#10;}&#10;&#10;\end{document}"/>
  <p:tag name="IGUANATEXSIZE" val="48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88.48898"/>
  <p:tag name="OUTPUTDPI" val="1200"/>
  <p:tag name="LATEXADDIN" val="\documentclass{article}&#10;\usepackage{amsmath}&#10;\usepackage{color}&#10;\pagestyle{empty}&#10;\begin{document}&#10;&#10;{\color{white}&#10;$$y'$$&#10;&#10;}&#10;&#10;\end{document}"/>
  <p:tag name="IGUANATEXSIZE" val="48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9872"/>
  <p:tag name="ORIGINALWIDTH" val="94.48819"/>
  <p:tag name="OUTPUTDPI" val="1200"/>
  <p:tag name="LATEXADDIN" val="\documentclass{article}&#10;\usepackage{amsmath}&#10;\usepackage{color}&#10;\pagestyle{empty}&#10;\begin{document}&#10;&#10;{\color{white}&#10;$$x'$$&#10;&#10;}&#10;&#10;\end{document}"/>
  <p:tag name="IGUANATEXSIZE" val="48"/>
  <p:tag name="IGUANATEXCURSOR" val="119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669.6663"/>
  <p:tag name="OUTPUTDPI" val="1200"/>
  <p:tag name="LATEXADDIN" val="\documentclass{article}&#10;\usepackage{amsmath}&#10;\pagestyle{empty}&#10;\begin{document}&#10;&#10;&#10;$$ {\cal I}/({\cal I}_0a^2/\lambda z)$$&#10;&#10;\end{document}"/>
  <p:tag name="IGUANATEXSIZE" val="4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9824"/>
  <p:tag name="ORIGINALWIDTH" val="669.6663"/>
  <p:tag name="OUTPUTDPI" val="1200"/>
  <p:tag name="LATEXADDIN" val="\documentclass{article}&#10;\usepackage{amsmath}&#10;\pagestyle{empty}&#10;\begin{document}&#10;&#10;&#10;$$ {\cal I}/({\cal I}_0a^2/\lambda z)$$&#10;&#10;\end{document}"/>
  <p:tag name="IGUANATEXSIZE" val="40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59"/>
  <p:tag name="LATEXADDIN" val="\documentclass{article}&#10;\usepackage{amsmath}&#10;\pagestyle{empty}&#10;\begin{document}&#10;&#10;$$\theta=\lambda/D&#10;$$&#10;&#10;&#10;\end{document}"/>
  <p:tag name="IGUANATEXSIZE" val="24"/>
  <p:tag name="IGUANATEXCURSOR" val="9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2179"/>
  <p:tag name="ORIGINALWIDTH" val="311.2111"/>
  <p:tag name="OUTPUTDPI" val="1200"/>
  <p:tag name="LATEXADDIN" val="\documentclass{article}&#10;\usepackage{amsmath}&#10;\usepackage{color}&#10;\pagestyle{empty}&#10;\begin{document}&#10;&#10;{\color{white}&#10;$$\theta=\frac{\lambda}{a}$$&#10;&#10;}&#10;&#10;\end{document}"/>
  <p:tag name="IGUANATEXSIZE" val="36"/>
  <p:tag name="IGUANATEXCURSOR" val="141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394.4507"/>
  <p:tag name="OUTPUTDPI" val="1200"/>
  <p:tag name="LATEXADDIN" val="\documentclass{article}&#10;\usepackage{amsmath}&#10;\pagestyle{empty}&#10;\begin{document}&#10;&#10;&#10;$$-\theta_0/2\lambda$$&#10;&#10;\end{document}"/>
  <p:tag name="IGUANATEXSIZE" val="36"/>
  <p:tag name="IGUANATEXCURSOR" val="9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2.99213"/>
  <p:tag name="OUTPUTDPI" val="1200"/>
  <p:tag name="LATEXADDIN" val="\documentclass{article}&#10;\usepackage{amsmath}&#10;\pagestyle{empty}&#10;\begin{document}&#10;&#10;&#10;$$ x$$&#10;&#10;\end{document}"/>
  <p:tag name="IGUANATEXSIZE" val="36"/>
  <p:tag name="IGUANATEXCURSOR" val="10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LATEXADDIN" val="\documentclass{article}&#10;\usepackage{amsmath}&#10;\pagestyle{empty}&#10;\begin{document}&#10;&#10;&#10;$$0$$&#10;&#10;\end{document}"/>
  <p:tag name="IGUANATEXSIZE" val="36"/>
  <p:tag name="IGUANATEXCURSOR" val="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181.5"/>
  <p:tag name="LATEXADDIN" val="\documentclass{article}&#10;\usepackage{amsmath}&#10;\pagestyle{empty}&#10;\begin{document}&#10;&#10;&#10;$$\approx\theta$$&#10;&#10;\end{document}"/>
  <p:tag name="IGUANATEXSIZE" val="36"/>
  <p:tag name="IGUANATEXCURSOR" val="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4299"/>
  <p:tag name="ORIGINALWIDTH" val="65.24181"/>
  <p:tag name="OUTPUTDPI" val="1200"/>
  <p:tag name="LATEXADDIN" val="\documentclass{article}&#10;\usepackage{amsmath}&#10;\pagestyle{empty}&#10;\begin{document}&#10;&#10;&#10;$$u$$&#10;&#10;\end{document}"/>
  <p:tag name="IGUANATEXSIZE" val="48"/>
  <p:tag name="IGUANATEXCURSOR" val="8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5418</TotalTime>
  <Words>93</Words>
  <Application>Microsoft Office PowerPoint</Application>
  <PresentationFormat>On-screen Show (4:3)</PresentationFormat>
  <Paragraphs>29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dph0igh</cp:lastModifiedBy>
  <cp:revision>295</cp:revision>
  <dcterms:created xsi:type="dcterms:W3CDTF">2018-04-21T09:21:54Z</dcterms:created>
  <dcterms:modified xsi:type="dcterms:W3CDTF">2019-07-24T14:57:01Z</dcterms:modified>
</cp:coreProperties>
</file>