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11"/>
  </p:notesMasterIdLst>
  <p:sldIdLst>
    <p:sldId id="300" r:id="rId4"/>
    <p:sldId id="301" r:id="rId5"/>
    <p:sldId id="302" r:id="rId6"/>
    <p:sldId id="303" r:id="rId7"/>
    <p:sldId id="306" r:id="rId8"/>
    <p:sldId id="307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4" autoAdjust="0"/>
    <p:restoredTop sz="94629" autoAdjust="0"/>
  </p:normalViewPr>
  <p:slideViewPr>
    <p:cSldViewPr snapToGrid="0">
      <p:cViewPr varScale="1">
        <p:scale>
          <a:sx n="74" d="100"/>
          <a:sy n="74" d="100"/>
        </p:scale>
        <p:origin x="8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5115" y="331400"/>
            <a:ext cx="2181419" cy="569158"/>
          </a:xfrm>
        </p:spPr>
        <p:txBody>
          <a:bodyPr/>
          <a:lstStyle/>
          <a:p>
            <a:pPr algn="ctr"/>
            <a:r>
              <a:rPr lang="en-US" altLang="en-US" sz="3200" dirty="0" smtClean="0"/>
              <a:t>Diffraction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71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14" y="1183778"/>
            <a:ext cx="3170486" cy="4681200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85771" y="1703001"/>
            <a:ext cx="1631084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/>
              <a:t>Newton</a:t>
            </a:r>
            <a:endParaRPr lang="en-US" altLang="en-US" sz="32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69781" y="2955220"/>
            <a:ext cx="1605685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err="1" smtClean="0"/>
              <a:t>Frensel</a:t>
            </a:r>
            <a:endParaRPr lang="en-US" altLang="en-US" sz="32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707971" y="3818820"/>
            <a:ext cx="2181419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err="1" smtClean="0"/>
              <a:t>Fraunhofer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056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5115" y="331400"/>
            <a:ext cx="2181419" cy="569158"/>
          </a:xfrm>
        </p:spPr>
        <p:txBody>
          <a:bodyPr/>
          <a:lstStyle/>
          <a:p>
            <a:pPr algn="ctr"/>
            <a:r>
              <a:rPr lang="en-US" altLang="en-US" sz="3200" dirty="0" smtClean="0"/>
              <a:t>Fresnel diffraction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76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417"/>
            <a:ext cx="9144000" cy="238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41" y="5099918"/>
            <a:ext cx="3825240" cy="5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55" y="212867"/>
            <a:ext cx="3544552" cy="569158"/>
          </a:xfrm>
        </p:spPr>
        <p:txBody>
          <a:bodyPr/>
          <a:lstStyle/>
          <a:p>
            <a:pPr algn="ctr"/>
            <a:r>
              <a:rPr lang="en-US" altLang="en-US" sz="3200" dirty="0" smtClean="0"/>
              <a:t>Fresnel diffraction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76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7" y="1011255"/>
            <a:ext cx="2490494" cy="1917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12" y="1311716"/>
            <a:ext cx="5500027" cy="3666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9" y="3393041"/>
            <a:ext cx="2511813" cy="23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55" y="212867"/>
            <a:ext cx="4107878" cy="569158"/>
          </a:xfrm>
        </p:spPr>
        <p:txBody>
          <a:bodyPr/>
          <a:lstStyle/>
          <a:p>
            <a:pPr algn="ctr"/>
            <a:r>
              <a:rPr lang="en-US" altLang="en-US" sz="3200" dirty="0" err="1" smtClean="0"/>
              <a:t>Fraunhofer</a:t>
            </a:r>
            <a:r>
              <a:rPr lang="en-US" altLang="en-US" sz="3200" dirty="0" smtClean="0"/>
              <a:t> diffraction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80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79" y="3210738"/>
            <a:ext cx="2698619" cy="2157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9" y="1356530"/>
            <a:ext cx="2638912" cy="1793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15" y="2253136"/>
            <a:ext cx="2171115" cy="2162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34" y="941109"/>
            <a:ext cx="2378064" cy="2208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9" y="3325772"/>
            <a:ext cx="2851038" cy="25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55" y="212867"/>
            <a:ext cx="4107878" cy="569158"/>
          </a:xfrm>
        </p:spPr>
        <p:txBody>
          <a:bodyPr/>
          <a:lstStyle/>
          <a:p>
            <a:pPr algn="ctr"/>
            <a:r>
              <a:rPr lang="en-US" altLang="en-US" sz="3200" dirty="0" err="1" smtClean="0"/>
              <a:t>Fraunhofer</a:t>
            </a:r>
            <a:r>
              <a:rPr lang="en-US" altLang="en-US" sz="3200" dirty="0" smtClean="0"/>
              <a:t> diffraction II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80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28" y="2805221"/>
            <a:ext cx="1525092" cy="2963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21" y="2805221"/>
            <a:ext cx="1496899" cy="2497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9" y="1332743"/>
            <a:ext cx="6758095" cy="6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55" y="212867"/>
            <a:ext cx="4107878" cy="569158"/>
          </a:xfrm>
        </p:spPr>
        <p:txBody>
          <a:bodyPr/>
          <a:lstStyle/>
          <a:p>
            <a:pPr algn="ctr"/>
            <a:r>
              <a:rPr lang="en-US" altLang="en-US" sz="3200" dirty="0" err="1" smtClean="0"/>
              <a:t>Fraunhofer</a:t>
            </a:r>
            <a:r>
              <a:rPr lang="en-US" altLang="en-US" sz="3200" dirty="0" smtClean="0"/>
              <a:t> diffraction II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80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50" y="3024148"/>
            <a:ext cx="2261286" cy="2099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75" y="2902232"/>
            <a:ext cx="2826680" cy="2221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" y="3024148"/>
            <a:ext cx="3137686" cy="2341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46" y="1360435"/>
            <a:ext cx="6758095" cy="6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55" y="212867"/>
            <a:ext cx="3544552" cy="569158"/>
          </a:xfrm>
        </p:spPr>
        <p:txBody>
          <a:bodyPr/>
          <a:lstStyle/>
          <a:p>
            <a:pPr algn="ctr"/>
            <a:r>
              <a:rPr lang="en-US" altLang="en-US" sz="3200" dirty="0" smtClean="0"/>
              <a:t>Fresnel integrals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85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" y="1092200"/>
            <a:ext cx="2175933" cy="2175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55" y="2358887"/>
            <a:ext cx="3409667" cy="3409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34" y="921195"/>
            <a:ext cx="3843452" cy="28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3.25"/>
  <p:tag name="ORIGINALWIDTH" val="1882.5"/>
  <p:tag name="LATEXADDIN" val="\documentclass{article}&#10;\usepackage{amsmath}&#10;\pagestyle{empty}&#10;\begin{document}&#10;&#10;$$ &#10;{\cal E}^{(z)} =\frac{1}{{\rm i}\lambda z}\int_{-\infty}^\infty &#10;\int_{-\infty}^\infty &#10;{\cal E}^{(0)} {\rm e}^{{\rm i}kr}{\rm d}x'{\rm d}y'$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9.9587"/>
  <p:tag name="ORIGINALWIDTH" val="3325.834"/>
  <p:tag name="OUTPUTDPI" val="1200"/>
  <p:tag name="LATEXADDIN" val="\documentclass{article}&#10;\usepackage{amsmath}&#10;\pagestyle{empty}&#10;\begin{document}&#10;&#10;$$ &#10;{\cal I}^{(z)} =\frac{{\cal I}_0}{\lambda^2 z^2}&#10;\left\vert\int_{-\infty}^\infty &#10;{\rm g}(x') {\rm e}^{-{\rm i}kxx'/z}&#10;{\rm d}x'\right\vert^2&#10;\left\vert\int_{-\infty}^\infty &#10;{\rm h}(y') {\rm e}^{-{\rm i}kyy'/z}&#10;{\rm d}y'\right\vert^2&#10;$$&#10;&#10;&#10;\end{document}"/>
  <p:tag name="IGUANATEXSIZE" val="20"/>
  <p:tag name="IGUANATEXCURSOR" val="305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9.9587"/>
  <p:tag name="ORIGINALWIDTH" val="3325.834"/>
  <p:tag name="OUTPUTDPI" val="1200"/>
  <p:tag name="LATEXADDIN" val="\documentclass{article}&#10;\usepackage{amsmath}&#10;\pagestyle{empty}&#10;\begin{document}&#10;&#10;$$ &#10;{\cal I}^{(z)} =\frac{{\cal I}_0}{\lambda^2 z^2}&#10;\left\vert\int_{-\infty}^\infty &#10;{\rm g}(x') {\rm e}^{-{\rm i}kxx'/z}&#10;{\rm d}x'\right\vert^2&#10;\left\vert\int_{-\infty}^\infty &#10;{\rm h}(y') {\rm e}^{-{\rm i}kyy'/z}&#10;{\rm d}y'\right\vert^2&#10;$$&#10;&#10;&#10;\end{document}"/>
  <p:tag name="IGUANATEXSIZE" val="20"/>
  <p:tag name="IGUANATEXCURSOR" val="305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5370</TotalTime>
  <Words>53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Monotype Corsiva</vt:lpstr>
      <vt:lpstr>Times New Roman</vt:lpstr>
      <vt:lpstr>1_Office Theme</vt:lpstr>
      <vt:lpstr>Office Theme</vt:lpstr>
      <vt:lpstr>2_Office Theme</vt:lpstr>
      <vt:lpstr>Diffraction</vt:lpstr>
      <vt:lpstr>Fresnel diffraction</vt:lpstr>
      <vt:lpstr>Fresnel diffraction</vt:lpstr>
      <vt:lpstr>Fraunhofer diffraction</vt:lpstr>
      <vt:lpstr>Fraunhofer diffraction II</vt:lpstr>
      <vt:lpstr>Fraunhofer diffraction II</vt:lpstr>
      <vt:lpstr>Fresnel integrals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ADAMS, CHARLES S.</cp:lastModifiedBy>
  <cp:revision>279</cp:revision>
  <dcterms:created xsi:type="dcterms:W3CDTF">2018-04-21T09:21:54Z</dcterms:created>
  <dcterms:modified xsi:type="dcterms:W3CDTF">2019-05-02T06:34:14Z</dcterms:modified>
</cp:coreProperties>
</file>