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15"/>
  </p:notesMasterIdLst>
  <p:sldIdLst>
    <p:sldId id="300" r:id="rId4"/>
    <p:sldId id="301" r:id="rId5"/>
    <p:sldId id="308" r:id="rId6"/>
    <p:sldId id="304" r:id="rId7"/>
    <p:sldId id="302" r:id="rId8"/>
    <p:sldId id="309" r:id="rId9"/>
    <p:sldId id="307" r:id="rId10"/>
    <p:sldId id="305" r:id="rId11"/>
    <p:sldId id="306" r:id="rId12"/>
    <p:sldId id="303" r:id="rId13"/>
    <p:sldId id="31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4" autoAdjust="0"/>
    <p:restoredTop sz="94629" autoAdjust="0"/>
  </p:normalViewPr>
  <p:slideViewPr>
    <p:cSldViewPr snapToGrid="0">
      <p:cViewPr>
        <p:scale>
          <a:sx n="90" d="100"/>
          <a:sy n="90" d="100"/>
        </p:scale>
        <p:origin x="739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648" y="520288"/>
            <a:ext cx="3888703" cy="569158"/>
          </a:xfrm>
        </p:spPr>
        <p:txBody>
          <a:bodyPr/>
          <a:lstStyle/>
          <a:p>
            <a:r>
              <a:rPr lang="en-US" altLang="en-US" sz="3200" dirty="0" smtClean="0"/>
              <a:t>Interference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</a:t>
            </a:r>
            <a:r>
              <a:rPr lang="en-GB" sz="1200" dirty="0" smtClean="0">
                <a:solidFill>
                  <a:srgbClr val="000099"/>
                </a:solidFill>
              </a:rPr>
              <a:t>33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0" y="1642534"/>
            <a:ext cx="2683693" cy="375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07" y="1865289"/>
            <a:ext cx="4236233" cy="31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648" y="520288"/>
            <a:ext cx="4729885" cy="569158"/>
          </a:xfrm>
        </p:spPr>
        <p:txBody>
          <a:bodyPr/>
          <a:lstStyle/>
          <a:p>
            <a:r>
              <a:rPr lang="en-US" altLang="en-US" sz="3200" dirty="0" smtClean="0"/>
              <a:t>Michelson interferometer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782829" y="5387554"/>
            <a:ext cx="1689637" cy="25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48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4" y="1676399"/>
            <a:ext cx="2901228" cy="34459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535" y="1972733"/>
            <a:ext cx="4851234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818179" y="2820452"/>
            <a:ext cx="2923985" cy="720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0800000">
            <a:off x="1065213" y="2410237"/>
            <a:ext cx="2445664" cy="720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801486" y="2302277"/>
            <a:ext cx="936104" cy="93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01486" y="2302277"/>
            <a:ext cx="933118" cy="9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spect="1"/>
          </p:cNvSpPr>
          <p:nvPr/>
        </p:nvSpPr>
        <p:spPr>
          <a:xfrm rot="60000">
            <a:off x="3514420" y="2302277"/>
            <a:ext cx="96135" cy="93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5340000">
            <a:off x="2232050" y="1203063"/>
            <a:ext cx="96135" cy="93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5400000">
            <a:off x="838876" y="2580085"/>
            <a:ext cx="825149" cy="360041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1866103" y="4642484"/>
            <a:ext cx="825149" cy="360041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71970" y="1630191"/>
            <a:ext cx="12311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Input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140000">
            <a:off x="875836" y="2824127"/>
            <a:ext cx="2932833" cy="720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10860000">
            <a:off x="1071312" y="2379409"/>
            <a:ext cx="2433467" cy="720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515990" y="3862548"/>
            <a:ext cx="1638361" cy="9674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/>
        </p:blipFill>
        <p:spPr>
          <a:xfrm>
            <a:off x="1800653" y="4361972"/>
            <a:ext cx="909800" cy="93275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630677" y="4174506"/>
            <a:ext cx="1296000" cy="1296000"/>
          </a:xfrm>
          <a:prstGeom prst="ellipse">
            <a:avLst/>
          </a:prstGeom>
          <a:noFill/>
          <a:ln w="4603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5172" y="3925278"/>
            <a:ext cx="15457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Output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5148437" y="2834242"/>
            <a:ext cx="2923985" cy="720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10800000">
            <a:off x="5395471" y="2424027"/>
            <a:ext cx="2445664" cy="720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6131744" y="2316067"/>
            <a:ext cx="936104" cy="93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131744" y="2316067"/>
            <a:ext cx="933118" cy="9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spect="1"/>
          </p:cNvSpPr>
          <p:nvPr/>
        </p:nvSpPr>
        <p:spPr>
          <a:xfrm rot="60000">
            <a:off x="7844678" y="2316067"/>
            <a:ext cx="96135" cy="93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 rot="5340000">
            <a:off x="6562308" y="1216853"/>
            <a:ext cx="96135" cy="93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5169134" y="2593875"/>
            <a:ext cx="825149" cy="360041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6196361" y="4656274"/>
            <a:ext cx="825149" cy="360041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702228" y="1643981"/>
            <a:ext cx="12311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Input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6140000">
            <a:off x="5206094" y="2837917"/>
            <a:ext cx="2932833" cy="720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10860000">
            <a:off x="5401570" y="2393199"/>
            <a:ext cx="2433467" cy="7200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846248" y="3876338"/>
            <a:ext cx="1638361" cy="9674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525430" y="3939068"/>
            <a:ext cx="15457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Output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 rot="5400000">
            <a:off x="2239977" y="1566454"/>
            <a:ext cx="96135" cy="936000"/>
          </a:xfrm>
          <a:prstGeom prst="rect">
            <a:avLst/>
          </a:prstGeom>
          <a:noFill/>
          <a:ln>
            <a:solidFill>
              <a:srgbClr val="7E1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 rot="5400000">
            <a:off x="6537744" y="1592100"/>
            <a:ext cx="96135" cy="936000"/>
          </a:xfrm>
          <a:prstGeom prst="rect">
            <a:avLst/>
          </a:prstGeom>
          <a:solidFill>
            <a:srgbClr val="7030A0"/>
          </a:solidFill>
          <a:ln>
            <a:solidFill>
              <a:srgbClr val="7E1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5970303" y="4205388"/>
            <a:ext cx="1296000" cy="1296000"/>
            <a:chOff x="5968103" y="4542205"/>
            <a:chExt cx="1296000" cy="1296000"/>
          </a:xfrm>
        </p:grpSpPr>
        <p:sp>
          <p:nvSpPr>
            <p:cNvPr id="35" name="Rectangle 34"/>
            <p:cNvSpPr/>
            <p:nvPr/>
          </p:nvSpPr>
          <p:spPr>
            <a:xfrm>
              <a:off x="6143043" y="4743637"/>
              <a:ext cx="963694" cy="9124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968103" y="4542205"/>
              <a:ext cx="1296000" cy="1296000"/>
            </a:xfrm>
            <a:prstGeom prst="ellipse">
              <a:avLst/>
            </a:prstGeom>
            <a:noFill/>
            <a:ln w="4603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75169" y="900574"/>
            <a:ext cx="36495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7E1D7B"/>
                </a:solidFill>
                <a:latin typeface="Arial" pitchFamily="34" charset="0"/>
                <a:cs typeface="Arial" pitchFamily="34" charset="0"/>
              </a:rPr>
              <a:t>Rotate polarization</a:t>
            </a:r>
            <a:endParaRPr lang="en-GB" sz="3200" dirty="0">
              <a:solidFill>
                <a:srgbClr val="7E1D7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36716" y="4559400"/>
            <a:ext cx="56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7371449" y="4303741"/>
            <a:ext cx="1080120" cy="10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>
            <a:endCxn id="39" idx="6"/>
          </p:cNvCxnSpPr>
          <p:nvPr/>
        </p:nvCxnSpPr>
        <p:spPr>
          <a:xfrm flipV="1">
            <a:off x="7911504" y="4843741"/>
            <a:ext cx="540065" cy="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9" idx="0"/>
          </p:cNvCxnSpPr>
          <p:nvPr/>
        </p:nvCxnSpPr>
        <p:spPr>
          <a:xfrm flipV="1">
            <a:off x="7903038" y="4303741"/>
            <a:ext cx="8471" cy="540000"/>
          </a:xfrm>
          <a:prstGeom prst="straightConnector1">
            <a:avLst/>
          </a:prstGeom>
          <a:ln w="38100">
            <a:solidFill>
              <a:srgbClr val="7E1D7B"/>
            </a:solidFill>
            <a:tailEnd type="stealth" w="med" len="lg"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88226" y="5435155"/>
            <a:ext cx="2079819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Tilt fringes</a:t>
            </a:r>
            <a:endParaRPr lang="en-US" altLang="en-US" sz="3200" dirty="0"/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3521699" y="4878333"/>
            <a:ext cx="2807953" cy="1022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/>
              <a:t>Orthogonal</a:t>
            </a:r>
          </a:p>
          <a:p>
            <a:pPr algn="ctr"/>
            <a:r>
              <a:rPr lang="en-US" altLang="en-US" sz="3200" dirty="0" smtClean="0"/>
              <a:t>polarizations</a:t>
            </a:r>
            <a:endParaRPr lang="en-US" altLang="en-US" sz="3200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382115" y="139288"/>
            <a:ext cx="4729885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Michelson interferometer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1118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648" y="520288"/>
            <a:ext cx="3888703" cy="569158"/>
          </a:xfrm>
        </p:spPr>
        <p:txBody>
          <a:bodyPr/>
          <a:lstStyle/>
          <a:p>
            <a:r>
              <a:rPr lang="en-US" altLang="en-US" sz="3200" dirty="0" smtClean="0"/>
              <a:t>Interference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454363" y="5616154"/>
            <a:ext cx="1359436" cy="242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</a:t>
            </a:r>
            <a:r>
              <a:rPr lang="en-GB" sz="1200" dirty="0" smtClean="0">
                <a:solidFill>
                  <a:srgbClr val="000099"/>
                </a:solidFill>
              </a:rPr>
              <a:t>35-7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48932"/>
            <a:ext cx="3261919" cy="3235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62" y="2048932"/>
            <a:ext cx="2644235" cy="28956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57649" y="1350021"/>
            <a:ext cx="2198352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Plane waves</a:t>
            </a:r>
            <a:endParaRPr lang="en-US" altLang="en-US" sz="32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26448" y="1344310"/>
            <a:ext cx="3087351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Spherical waves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12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54"/>
          <a:stretch/>
        </p:blipFill>
        <p:spPr>
          <a:xfrm>
            <a:off x="1473198" y="2921630"/>
            <a:ext cx="5571067" cy="225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18" y="1307116"/>
            <a:ext cx="3400425" cy="117157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59554" y="295019"/>
            <a:ext cx="2198352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Plane waves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8813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648" y="181058"/>
            <a:ext cx="4145685" cy="569158"/>
          </a:xfrm>
        </p:spPr>
        <p:txBody>
          <a:bodyPr/>
          <a:lstStyle/>
          <a:p>
            <a:r>
              <a:rPr lang="en-US" altLang="en-US" sz="3200" dirty="0" smtClean="0"/>
              <a:t>Young’s interferometer</a:t>
            </a:r>
            <a:endParaRPr lang="en-US" alt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146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5541812"/>
            <a:ext cx="762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https://community.dur.ac.uk/c.s.adams/interactive_figure_coherence.html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1679121"/>
            <a:ext cx="7459133" cy="33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648" y="181058"/>
            <a:ext cx="4145685" cy="569158"/>
          </a:xfrm>
        </p:spPr>
        <p:txBody>
          <a:bodyPr/>
          <a:lstStyle/>
          <a:p>
            <a:r>
              <a:rPr lang="en-US" altLang="en-US" sz="3200" dirty="0" smtClean="0"/>
              <a:t>Young’s interferometer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454363" y="5616154"/>
            <a:ext cx="1359436" cy="242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</a:t>
            </a:r>
            <a:r>
              <a:rPr lang="en-GB" sz="1200" dirty="0" smtClean="0">
                <a:solidFill>
                  <a:srgbClr val="000099"/>
                </a:solidFill>
              </a:rPr>
              <a:t>37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8" y="3730404"/>
            <a:ext cx="2953910" cy="2173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973" y="845341"/>
            <a:ext cx="1604509" cy="1738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14" y="1893462"/>
            <a:ext cx="3564467" cy="2229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517015"/>
            <a:ext cx="2423292" cy="12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93" y="3004539"/>
            <a:ext cx="2422836" cy="2988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89" y="3545954"/>
            <a:ext cx="1820589" cy="1905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24" y="1092199"/>
            <a:ext cx="3274540" cy="1794933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648" y="181058"/>
            <a:ext cx="4145685" cy="569158"/>
          </a:xfrm>
        </p:spPr>
        <p:txBody>
          <a:bodyPr/>
          <a:lstStyle/>
          <a:p>
            <a:r>
              <a:rPr lang="en-US" altLang="en-US" sz="3200" dirty="0" smtClean="0"/>
              <a:t>Young’s interferometer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650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648" y="181058"/>
            <a:ext cx="4145685" cy="569158"/>
          </a:xfrm>
        </p:spPr>
        <p:txBody>
          <a:bodyPr/>
          <a:lstStyle/>
          <a:p>
            <a:r>
              <a:rPr lang="en-US" altLang="en-US" sz="3200" dirty="0" smtClean="0"/>
              <a:t>Diffraction grating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454363" y="5616154"/>
            <a:ext cx="1359436" cy="242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44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0" y="1278463"/>
            <a:ext cx="2264244" cy="2013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67" y="3592941"/>
            <a:ext cx="5114491" cy="1498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12" y="1523582"/>
            <a:ext cx="1924050" cy="12047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10" y="1346483"/>
            <a:ext cx="2032302" cy="1597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557" y="3819899"/>
            <a:ext cx="2015077" cy="20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76996" y="5734687"/>
            <a:ext cx="1359436" cy="242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46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6714" y="570525"/>
            <a:ext cx="4687552" cy="569158"/>
          </a:xfrm>
        </p:spPr>
        <p:txBody>
          <a:bodyPr/>
          <a:lstStyle/>
          <a:p>
            <a:r>
              <a:rPr lang="en-US" altLang="en-US" sz="3200" dirty="0" err="1" smtClean="0"/>
              <a:t>Fabry</a:t>
            </a:r>
            <a:r>
              <a:rPr lang="en-US" altLang="en-US" sz="3200" dirty="0"/>
              <a:t>-</a:t>
            </a:r>
            <a:r>
              <a:rPr lang="en-US" altLang="en-US" sz="3200" dirty="0" smtClean="0"/>
              <a:t>Perot interferometer</a:t>
            </a:r>
            <a:endParaRPr lang="en-US" alt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65" y="1980934"/>
            <a:ext cx="2846768" cy="2718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53" y="1583265"/>
            <a:ext cx="3125111" cy="31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9157" y="392726"/>
            <a:ext cx="1927419" cy="569158"/>
          </a:xfrm>
        </p:spPr>
        <p:txBody>
          <a:bodyPr/>
          <a:lstStyle/>
          <a:p>
            <a:r>
              <a:rPr lang="en-US" altLang="en-US" sz="3200" dirty="0" smtClean="0"/>
              <a:t>Thin films</a:t>
            </a:r>
            <a:endParaRPr lang="en-US" alt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5" y="3166485"/>
            <a:ext cx="3675295" cy="24638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67" y="866578"/>
            <a:ext cx="3615266" cy="16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3976</TotalTime>
  <Words>72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Monotype Corsiva</vt:lpstr>
      <vt:lpstr>Times New Roman</vt:lpstr>
      <vt:lpstr>1_Office Theme</vt:lpstr>
      <vt:lpstr>Office Theme</vt:lpstr>
      <vt:lpstr>2_Office Theme</vt:lpstr>
      <vt:lpstr>Interference</vt:lpstr>
      <vt:lpstr>Interference</vt:lpstr>
      <vt:lpstr>PowerPoint Presentation</vt:lpstr>
      <vt:lpstr>Young’s interferometer</vt:lpstr>
      <vt:lpstr>Young’s interferometer</vt:lpstr>
      <vt:lpstr>Young’s interferometer</vt:lpstr>
      <vt:lpstr>Diffraction grating</vt:lpstr>
      <vt:lpstr>Fabry-Perot interferometer</vt:lpstr>
      <vt:lpstr>Thin films</vt:lpstr>
      <vt:lpstr>Michelson interferometer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ADAMS, CHARLES S.</cp:lastModifiedBy>
  <cp:revision>269</cp:revision>
  <dcterms:created xsi:type="dcterms:W3CDTF">2018-04-21T09:21:54Z</dcterms:created>
  <dcterms:modified xsi:type="dcterms:W3CDTF">2019-04-04T11:16:14Z</dcterms:modified>
</cp:coreProperties>
</file>