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3"/>
  </p:notesMasterIdLst>
  <p:sldIdLst>
    <p:sldId id="300" r:id="rId4"/>
    <p:sldId id="288" r:id="rId5"/>
    <p:sldId id="293" r:id="rId6"/>
    <p:sldId id="294" r:id="rId7"/>
    <p:sldId id="298" r:id="rId8"/>
    <p:sldId id="297" r:id="rId9"/>
    <p:sldId id="299" r:id="rId10"/>
    <p:sldId id="295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>
        <p:scale>
          <a:sx n="40" d="100"/>
          <a:sy n="40" d="100"/>
        </p:scale>
        <p:origin x="1262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tags" Target="../tags/tag3.xml"/><Relationship Id="rId21" Type="http://schemas.openxmlformats.org/officeDocument/2006/relationships/image" Target="../media/image2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3.xml"/><Relationship Id="rId25" Type="http://schemas.openxmlformats.org/officeDocument/2006/relationships/image" Target="../media/image26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5.png"/><Relationship Id="rId32" Type="http://schemas.openxmlformats.org/officeDocument/2006/relationships/image" Target="../media/image1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tags" Target="../tags/tag10.xml"/><Relationship Id="rId19" Type="http://schemas.openxmlformats.org/officeDocument/2006/relationships/image" Target="../media/image20.png"/><Relationship Id="rId31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png"/><Relationship Id="rId3" Type="http://schemas.openxmlformats.org/officeDocument/2006/relationships/tags" Target="../tags/tag19.xml"/><Relationship Id="rId7" Type="http://schemas.openxmlformats.org/officeDocument/2006/relationships/image" Target="../media/image33.png"/><Relationship Id="rId12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6.png"/><Relationship Id="rId4" Type="http://schemas.openxmlformats.org/officeDocument/2006/relationships/tags" Target="../tags/tag20.xml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4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41.png"/><Relationship Id="rId5" Type="http://schemas.openxmlformats.org/officeDocument/2006/relationships/tags" Target="../tags/tag25.xml"/><Relationship Id="rId10" Type="http://schemas.openxmlformats.org/officeDocument/2006/relationships/image" Target="../media/image40.png"/><Relationship Id="rId4" Type="http://schemas.openxmlformats.org/officeDocument/2006/relationships/tags" Target="../tags/tag24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0.xml"/><Relationship Id="rId7" Type="http://schemas.openxmlformats.org/officeDocument/2006/relationships/image" Target="../media/image4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797" y="288092"/>
            <a:ext cx="2949488" cy="593725"/>
          </a:xfrm>
        </p:spPr>
        <p:txBody>
          <a:bodyPr/>
          <a:lstStyle/>
          <a:p>
            <a:r>
              <a:rPr lang="en-GB" altLang="en-US" sz="3200" dirty="0" smtClean="0"/>
              <a:t>Optics overview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3" y="1300442"/>
            <a:ext cx="4145937" cy="39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6" y="3927327"/>
            <a:ext cx="2590800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78" y="113506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Maxwell 1864</a:t>
            </a:r>
            <a:endParaRPr lang="en-GB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1740" y="1225813"/>
            <a:ext cx="2186044" cy="1639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6366" y="952557"/>
            <a:ext cx="348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Oliver Heaviside (1850-1925)</a:t>
            </a:r>
            <a:endParaRPr lang="en-GB" dirty="0">
              <a:latin typeface="+mj-lt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715" y="3958931"/>
            <a:ext cx="4835990" cy="1698919"/>
          </a:xfrm>
          <a:prstGeom prst="rect">
            <a:avLst/>
          </a:prstGeom>
        </p:spPr>
      </p:pic>
      <p:pic>
        <p:nvPicPr>
          <p:cNvPr id="11" name="Picture 2" descr="https://upload.wikimedia.org/wikipedia/commons/thumb/9/95/Oheaviside.jpg/220px-Oheavi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36" y="1476147"/>
            <a:ext cx="1275215" cy="19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82753" y="5689452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2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057" y="166794"/>
            <a:ext cx="6626370" cy="593725"/>
          </a:xfrm>
        </p:spPr>
        <p:txBody>
          <a:bodyPr/>
          <a:lstStyle/>
          <a:p>
            <a:r>
              <a:rPr lang="en-GB" altLang="en-US" sz="3200" dirty="0" smtClean="0"/>
              <a:t>Maxwell-Heaviside equations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648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7" y="1406584"/>
            <a:ext cx="73152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88" y="1468062"/>
            <a:ext cx="59055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170"/>
          <a:stretch/>
        </p:blipFill>
        <p:spPr>
          <a:xfrm>
            <a:off x="2565736" y="1477919"/>
            <a:ext cx="560020" cy="47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53993" y="954637"/>
            <a:ext cx="283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AA2B4A"/>
                </a:solidFill>
                <a:latin typeface="Arial" pitchFamily="34" charset="0"/>
                <a:cs typeface="Arial" pitchFamily="34" charset="0"/>
              </a:rPr>
              <a:t>One wave</a:t>
            </a:r>
            <a:endParaRPr lang="en-GB" sz="2400" b="1" dirty="0">
              <a:solidFill>
                <a:srgbClr val="AA2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4257" y="2114764"/>
            <a:ext cx="283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Two examples: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5473" y="2137339"/>
            <a:ext cx="42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Plane and spherical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02" y="3937728"/>
            <a:ext cx="752475" cy="628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1593" y="3018494"/>
            <a:ext cx="283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AA2B4A"/>
                </a:solidFill>
                <a:latin typeface="Arial" pitchFamily="34" charset="0"/>
                <a:cs typeface="Arial" pitchFamily="34" charset="0"/>
              </a:rPr>
              <a:t>Two waves</a:t>
            </a:r>
            <a:endParaRPr lang="en-GB" sz="2400" b="1" dirty="0">
              <a:solidFill>
                <a:srgbClr val="AA2B4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211" y="3930228"/>
            <a:ext cx="781050" cy="600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059" y="3895352"/>
            <a:ext cx="1914525" cy="647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08761" y="3456007"/>
            <a:ext cx="42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Solutions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643" y="3999432"/>
            <a:ext cx="42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Also a solution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5736" y="2981786"/>
            <a:ext cx="42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Principle of superposition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869" y="4989041"/>
            <a:ext cx="283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AA2B4A"/>
                </a:solidFill>
                <a:latin typeface="Arial" pitchFamily="34" charset="0"/>
                <a:cs typeface="Arial" pitchFamily="34" charset="0"/>
              </a:rPr>
              <a:t>Many waves</a:t>
            </a:r>
            <a:endParaRPr lang="en-GB" sz="2400" b="1" dirty="0">
              <a:solidFill>
                <a:srgbClr val="AA2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115" y="4992606"/>
            <a:ext cx="642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Build complex light fields from simple solutions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5211" y="183980"/>
            <a:ext cx="6626370" cy="593725"/>
          </a:xfrm>
        </p:spPr>
        <p:txBody>
          <a:bodyPr/>
          <a:lstStyle/>
          <a:p>
            <a:r>
              <a:rPr lang="en-US" altLang="en-US" sz="3200" dirty="0" smtClean="0"/>
              <a:t>Principle of superposition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18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65" y="1818651"/>
            <a:ext cx="3804558" cy="593725"/>
          </a:xfrm>
        </p:spPr>
        <p:txBody>
          <a:bodyPr/>
          <a:lstStyle/>
          <a:p>
            <a:r>
              <a:rPr lang="en-US" altLang="en-US" sz="3200" dirty="0" smtClean="0"/>
              <a:t> Monochromatic light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527117" y="2343765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4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030197" y="4051175"/>
            <a:ext cx="4348800" cy="1756550"/>
          </a:xfrm>
          <a:custGeom>
            <a:avLst/>
            <a:gdLst>
              <a:gd name="connsiteX0" fmla="*/ 0 w 3564579"/>
              <a:gd name="connsiteY0" fmla="*/ 605750 h 1057126"/>
              <a:gd name="connsiteX1" fmla="*/ 237507 w 3564579"/>
              <a:gd name="connsiteY1" fmla="*/ 23859 h 1057126"/>
              <a:gd name="connsiteX2" fmla="*/ 605642 w 3564579"/>
              <a:gd name="connsiteY2" fmla="*/ 985760 h 1057126"/>
              <a:gd name="connsiteX3" fmla="*/ 807522 w 3564579"/>
              <a:gd name="connsiteY3" fmla="*/ 95111 h 1057126"/>
              <a:gd name="connsiteX4" fmla="*/ 1116281 w 3564579"/>
              <a:gd name="connsiteY4" fmla="*/ 926384 h 1057126"/>
              <a:gd name="connsiteX5" fmla="*/ 1377538 w 3564579"/>
              <a:gd name="connsiteY5" fmla="*/ 130737 h 1057126"/>
              <a:gd name="connsiteX6" fmla="*/ 1686296 w 3564579"/>
              <a:gd name="connsiteY6" fmla="*/ 1057012 h 1057126"/>
              <a:gd name="connsiteX7" fmla="*/ 1888177 w 3564579"/>
              <a:gd name="connsiteY7" fmla="*/ 59485 h 1057126"/>
              <a:gd name="connsiteX8" fmla="*/ 2244437 w 3564579"/>
              <a:gd name="connsiteY8" fmla="*/ 1033262 h 1057126"/>
              <a:gd name="connsiteX9" fmla="*/ 2446317 w 3564579"/>
              <a:gd name="connsiteY9" fmla="*/ 109 h 1057126"/>
              <a:gd name="connsiteX10" fmla="*/ 2766951 w 3564579"/>
              <a:gd name="connsiteY10" fmla="*/ 962010 h 1057126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641781"/>
              <a:gd name="connsiteY0" fmla="*/ 606720 h 1271739"/>
              <a:gd name="connsiteX1" fmla="*/ 237507 w 3641781"/>
              <a:gd name="connsiteY1" fmla="*/ 24829 h 1271739"/>
              <a:gd name="connsiteX2" fmla="*/ 605642 w 3641781"/>
              <a:gd name="connsiteY2" fmla="*/ 986730 h 1271739"/>
              <a:gd name="connsiteX3" fmla="*/ 807522 w 3641781"/>
              <a:gd name="connsiteY3" fmla="*/ 96081 h 1271739"/>
              <a:gd name="connsiteX4" fmla="*/ 1116281 w 3641781"/>
              <a:gd name="connsiteY4" fmla="*/ 927354 h 1271739"/>
              <a:gd name="connsiteX5" fmla="*/ 1377538 w 3641781"/>
              <a:gd name="connsiteY5" fmla="*/ 131707 h 1271739"/>
              <a:gd name="connsiteX6" fmla="*/ 1686296 w 3641781"/>
              <a:gd name="connsiteY6" fmla="*/ 1057982 h 1271739"/>
              <a:gd name="connsiteX7" fmla="*/ 1888177 w 3641781"/>
              <a:gd name="connsiteY7" fmla="*/ 60455 h 1271739"/>
              <a:gd name="connsiteX8" fmla="*/ 2244437 w 3641781"/>
              <a:gd name="connsiteY8" fmla="*/ 1034232 h 1271739"/>
              <a:gd name="connsiteX9" fmla="*/ 2446317 w 3641781"/>
              <a:gd name="connsiteY9" fmla="*/ 1079 h 1271739"/>
              <a:gd name="connsiteX10" fmla="*/ 2861954 w 3641781"/>
              <a:gd name="connsiteY10" fmla="*/ 1271739 h 1271739"/>
              <a:gd name="connsiteX0" fmla="*/ 0 w 2861954"/>
              <a:gd name="connsiteY0" fmla="*/ 606720 h 1271739"/>
              <a:gd name="connsiteX1" fmla="*/ 237507 w 2861954"/>
              <a:gd name="connsiteY1" fmla="*/ 24829 h 1271739"/>
              <a:gd name="connsiteX2" fmla="*/ 605642 w 2861954"/>
              <a:gd name="connsiteY2" fmla="*/ 986730 h 1271739"/>
              <a:gd name="connsiteX3" fmla="*/ 807522 w 2861954"/>
              <a:gd name="connsiteY3" fmla="*/ 96081 h 1271739"/>
              <a:gd name="connsiteX4" fmla="*/ 1116281 w 2861954"/>
              <a:gd name="connsiteY4" fmla="*/ 927354 h 1271739"/>
              <a:gd name="connsiteX5" fmla="*/ 1377538 w 2861954"/>
              <a:gd name="connsiteY5" fmla="*/ 131707 h 1271739"/>
              <a:gd name="connsiteX6" fmla="*/ 1686296 w 2861954"/>
              <a:gd name="connsiteY6" fmla="*/ 1057982 h 1271739"/>
              <a:gd name="connsiteX7" fmla="*/ 1888177 w 2861954"/>
              <a:gd name="connsiteY7" fmla="*/ 60455 h 1271739"/>
              <a:gd name="connsiteX8" fmla="*/ 2244437 w 2861954"/>
              <a:gd name="connsiteY8" fmla="*/ 1034232 h 1271739"/>
              <a:gd name="connsiteX9" fmla="*/ 2446317 w 2861954"/>
              <a:gd name="connsiteY9" fmla="*/ 1079 h 1271739"/>
              <a:gd name="connsiteX10" fmla="*/ 2861954 w 2861954"/>
              <a:gd name="connsiteY10" fmla="*/ 1271739 h 1271739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71305 w 2755077"/>
              <a:gd name="connsiteY7" fmla="*/ 71478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14405 h 1068784"/>
              <a:gd name="connsiteX1" fmla="*/ 344386 w 2755077"/>
              <a:gd name="connsiteY1" fmla="*/ 11879 h 1068784"/>
              <a:gd name="connsiteX2" fmla="*/ 617518 w 2755077"/>
              <a:gd name="connsiteY2" fmla="*/ 914404 h 1068784"/>
              <a:gd name="connsiteX3" fmla="*/ 819398 w 2755077"/>
              <a:gd name="connsiteY3" fmla="*/ 23755 h 1068784"/>
              <a:gd name="connsiteX4" fmla="*/ 1128157 w 2755077"/>
              <a:gd name="connsiteY4" fmla="*/ 926280 h 1068784"/>
              <a:gd name="connsiteX5" fmla="*/ 1389414 w 2755077"/>
              <a:gd name="connsiteY5" fmla="*/ 59381 h 1068784"/>
              <a:gd name="connsiteX6" fmla="*/ 1710048 w 2755077"/>
              <a:gd name="connsiteY6" fmla="*/ 973781 h 1068784"/>
              <a:gd name="connsiteX7" fmla="*/ 1971305 w 2755077"/>
              <a:gd name="connsiteY7" fmla="*/ 4 h 1068784"/>
              <a:gd name="connsiteX8" fmla="*/ 2256313 w 2755077"/>
              <a:gd name="connsiteY8" fmla="*/ 961906 h 1068784"/>
              <a:gd name="connsiteX9" fmla="*/ 2458193 w 2755077"/>
              <a:gd name="connsiteY9" fmla="*/ 11880 h 1068784"/>
              <a:gd name="connsiteX10" fmla="*/ 2755077 w 2755077"/>
              <a:gd name="connsiteY10" fmla="*/ 1068784 h 1068784"/>
              <a:gd name="connsiteX0" fmla="*/ 0 w 2802578"/>
              <a:gd name="connsiteY0" fmla="*/ 914405 h 973860"/>
              <a:gd name="connsiteX1" fmla="*/ 344386 w 2802578"/>
              <a:gd name="connsiteY1" fmla="*/ 11879 h 973860"/>
              <a:gd name="connsiteX2" fmla="*/ 617518 w 2802578"/>
              <a:gd name="connsiteY2" fmla="*/ 914404 h 973860"/>
              <a:gd name="connsiteX3" fmla="*/ 819398 w 2802578"/>
              <a:gd name="connsiteY3" fmla="*/ 23755 h 973860"/>
              <a:gd name="connsiteX4" fmla="*/ 1128157 w 2802578"/>
              <a:gd name="connsiteY4" fmla="*/ 926280 h 973860"/>
              <a:gd name="connsiteX5" fmla="*/ 1389414 w 2802578"/>
              <a:gd name="connsiteY5" fmla="*/ 59381 h 973860"/>
              <a:gd name="connsiteX6" fmla="*/ 1710048 w 2802578"/>
              <a:gd name="connsiteY6" fmla="*/ 973781 h 973860"/>
              <a:gd name="connsiteX7" fmla="*/ 1971305 w 2802578"/>
              <a:gd name="connsiteY7" fmla="*/ 4 h 973860"/>
              <a:gd name="connsiteX8" fmla="*/ 2256313 w 2802578"/>
              <a:gd name="connsiteY8" fmla="*/ 961906 h 973860"/>
              <a:gd name="connsiteX9" fmla="*/ 2458193 w 2802578"/>
              <a:gd name="connsiteY9" fmla="*/ 11880 h 973860"/>
              <a:gd name="connsiteX10" fmla="*/ 2802578 w 2802578"/>
              <a:gd name="connsiteY10" fmla="*/ 973781 h 973860"/>
              <a:gd name="connsiteX0" fmla="*/ 0 w 2791358"/>
              <a:gd name="connsiteY0" fmla="*/ 1189286 h 1189286"/>
              <a:gd name="connsiteX1" fmla="*/ 333166 w 2791358"/>
              <a:gd name="connsiteY1" fmla="*/ 11879 h 1189286"/>
              <a:gd name="connsiteX2" fmla="*/ 606298 w 2791358"/>
              <a:gd name="connsiteY2" fmla="*/ 914404 h 1189286"/>
              <a:gd name="connsiteX3" fmla="*/ 808178 w 2791358"/>
              <a:gd name="connsiteY3" fmla="*/ 23755 h 1189286"/>
              <a:gd name="connsiteX4" fmla="*/ 1116937 w 2791358"/>
              <a:gd name="connsiteY4" fmla="*/ 926280 h 1189286"/>
              <a:gd name="connsiteX5" fmla="*/ 1378194 w 2791358"/>
              <a:gd name="connsiteY5" fmla="*/ 59381 h 1189286"/>
              <a:gd name="connsiteX6" fmla="*/ 1698828 w 2791358"/>
              <a:gd name="connsiteY6" fmla="*/ 973781 h 1189286"/>
              <a:gd name="connsiteX7" fmla="*/ 1960085 w 2791358"/>
              <a:gd name="connsiteY7" fmla="*/ 4 h 1189286"/>
              <a:gd name="connsiteX8" fmla="*/ 2245093 w 2791358"/>
              <a:gd name="connsiteY8" fmla="*/ 961906 h 1189286"/>
              <a:gd name="connsiteX9" fmla="*/ 2446973 w 2791358"/>
              <a:gd name="connsiteY9" fmla="*/ 11880 h 1189286"/>
              <a:gd name="connsiteX10" fmla="*/ 2791358 w 2791358"/>
              <a:gd name="connsiteY10" fmla="*/ 973781 h 1189286"/>
              <a:gd name="connsiteX0" fmla="*/ 0 w 2791358"/>
              <a:gd name="connsiteY0" fmla="*/ 1414361 h 1414361"/>
              <a:gd name="connsiteX1" fmla="*/ 473412 w 2791358"/>
              <a:gd name="connsiteY1" fmla="*/ 1341 h 1414361"/>
              <a:gd name="connsiteX2" fmla="*/ 606298 w 2791358"/>
              <a:gd name="connsiteY2" fmla="*/ 1139479 h 1414361"/>
              <a:gd name="connsiteX3" fmla="*/ 808178 w 2791358"/>
              <a:gd name="connsiteY3" fmla="*/ 248830 h 1414361"/>
              <a:gd name="connsiteX4" fmla="*/ 1116937 w 2791358"/>
              <a:gd name="connsiteY4" fmla="*/ 1151355 h 1414361"/>
              <a:gd name="connsiteX5" fmla="*/ 1378194 w 2791358"/>
              <a:gd name="connsiteY5" fmla="*/ 284456 h 1414361"/>
              <a:gd name="connsiteX6" fmla="*/ 1698828 w 2791358"/>
              <a:gd name="connsiteY6" fmla="*/ 1198856 h 1414361"/>
              <a:gd name="connsiteX7" fmla="*/ 1960085 w 2791358"/>
              <a:gd name="connsiteY7" fmla="*/ 225079 h 1414361"/>
              <a:gd name="connsiteX8" fmla="*/ 2245093 w 2791358"/>
              <a:gd name="connsiteY8" fmla="*/ 1186981 h 1414361"/>
              <a:gd name="connsiteX9" fmla="*/ 2446973 w 2791358"/>
              <a:gd name="connsiteY9" fmla="*/ 236955 h 1414361"/>
              <a:gd name="connsiteX10" fmla="*/ 2791358 w 2791358"/>
              <a:gd name="connsiteY10" fmla="*/ 1198856 h 1414361"/>
              <a:gd name="connsiteX0" fmla="*/ 0 w 2791358"/>
              <a:gd name="connsiteY0" fmla="*/ 1413076 h 1413076"/>
              <a:gd name="connsiteX1" fmla="*/ 473412 w 2791358"/>
              <a:gd name="connsiteY1" fmla="*/ 56 h 1413076"/>
              <a:gd name="connsiteX2" fmla="*/ 606298 w 2791358"/>
              <a:gd name="connsiteY2" fmla="*/ 1138194 h 1413076"/>
              <a:gd name="connsiteX3" fmla="*/ 808178 w 2791358"/>
              <a:gd name="connsiteY3" fmla="*/ 247545 h 1413076"/>
              <a:gd name="connsiteX4" fmla="*/ 1116937 w 2791358"/>
              <a:gd name="connsiteY4" fmla="*/ 1150070 h 1413076"/>
              <a:gd name="connsiteX5" fmla="*/ 1378194 w 2791358"/>
              <a:gd name="connsiteY5" fmla="*/ 283171 h 1413076"/>
              <a:gd name="connsiteX6" fmla="*/ 1698828 w 2791358"/>
              <a:gd name="connsiteY6" fmla="*/ 1197571 h 1413076"/>
              <a:gd name="connsiteX7" fmla="*/ 1960085 w 2791358"/>
              <a:gd name="connsiteY7" fmla="*/ 223794 h 1413076"/>
              <a:gd name="connsiteX8" fmla="*/ 2245093 w 2791358"/>
              <a:gd name="connsiteY8" fmla="*/ 1185696 h 1413076"/>
              <a:gd name="connsiteX9" fmla="*/ 2446973 w 2791358"/>
              <a:gd name="connsiteY9" fmla="*/ 235670 h 1413076"/>
              <a:gd name="connsiteX10" fmla="*/ 2791358 w 2791358"/>
              <a:gd name="connsiteY10" fmla="*/ 1197571 h 1413076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808178 w 2791358"/>
              <a:gd name="connsiteY3" fmla="*/ 247497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2354302 w 2791358"/>
              <a:gd name="connsiteY5" fmla="*/ 8242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867126"/>
              <a:gd name="connsiteY0" fmla="*/ 1413028 h 1417102"/>
              <a:gd name="connsiteX1" fmla="*/ 473412 w 2867126"/>
              <a:gd name="connsiteY1" fmla="*/ 8 h 1417102"/>
              <a:gd name="connsiteX2" fmla="*/ 926057 w 2867126"/>
              <a:gd name="connsiteY2" fmla="*/ 1390588 h 1417102"/>
              <a:gd name="connsiteX3" fmla="*/ 1408429 w 2867126"/>
              <a:gd name="connsiteY3" fmla="*/ 17494 h 1417102"/>
              <a:gd name="connsiteX4" fmla="*/ 1891092 w 2867126"/>
              <a:gd name="connsiteY4" fmla="*/ 1402463 h 1417102"/>
              <a:gd name="connsiteX5" fmla="*/ 2354302 w 2867126"/>
              <a:gd name="connsiteY5" fmla="*/ 8242 h 1417102"/>
              <a:gd name="connsiteX6" fmla="*/ 2860060 w 2867126"/>
              <a:gd name="connsiteY6" fmla="*/ 1416306 h 1417102"/>
              <a:gd name="connsiteX7" fmla="*/ 1960085 w 2867126"/>
              <a:gd name="connsiteY7" fmla="*/ 223746 h 1417102"/>
              <a:gd name="connsiteX8" fmla="*/ 2245093 w 2867126"/>
              <a:gd name="connsiteY8" fmla="*/ 1185648 h 1417102"/>
              <a:gd name="connsiteX9" fmla="*/ 2446973 w 2867126"/>
              <a:gd name="connsiteY9" fmla="*/ 235622 h 1417102"/>
              <a:gd name="connsiteX10" fmla="*/ 2791358 w 2867126"/>
              <a:gd name="connsiteY10" fmla="*/ 1197523 h 1417102"/>
              <a:gd name="connsiteX0" fmla="*/ 0 w 3317918"/>
              <a:gd name="connsiteY0" fmla="*/ 1413028 h 1416306"/>
              <a:gd name="connsiteX1" fmla="*/ 473412 w 3317918"/>
              <a:gd name="connsiteY1" fmla="*/ 8 h 1416306"/>
              <a:gd name="connsiteX2" fmla="*/ 926057 w 3317918"/>
              <a:gd name="connsiteY2" fmla="*/ 1390588 h 1416306"/>
              <a:gd name="connsiteX3" fmla="*/ 1408429 w 3317918"/>
              <a:gd name="connsiteY3" fmla="*/ 17494 h 1416306"/>
              <a:gd name="connsiteX4" fmla="*/ 1891092 w 3317918"/>
              <a:gd name="connsiteY4" fmla="*/ 1402463 h 1416306"/>
              <a:gd name="connsiteX5" fmla="*/ 2354302 w 3317918"/>
              <a:gd name="connsiteY5" fmla="*/ 8242 h 1416306"/>
              <a:gd name="connsiteX6" fmla="*/ 2860060 w 3317918"/>
              <a:gd name="connsiteY6" fmla="*/ 1416306 h 1416306"/>
              <a:gd name="connsiteX7" fmla="*/ 3300831 w 3317918"/>
              <a:gd name="connsiteY7" fmla="*/ 10573 h 1416306"/>
              <a:gd name="connsiteX8" fmla="*/ 2245093 w 3317918"/>
              <a:gd name="connsiteY8" fmla="*/ 1185648 h 1416306"/>
              <a:gd name="connsiteX9" fmla="*/ 2446973 w 3317918"/>
              <a:gd name="connsiteY9" fmla="*/ 235622 h 1416306"/>
              <a:gd name="connsiteX10" fmla="*/ 2791358 w 3317918"/>
              <a:gd name="connsiteY10" fmla="*/ 1197523 h 1416306"/>
              <a:gd name="connsiteX0" fmla="*/ 0 w 3814080"/>
              <a:gd name="connsiteY0" fmla="*/ 1413028 h 1416306"/>
              <a:gd name="connsiteX1" fmla="*/ 473412 w 3814080"/>
              <a:gd name="connsiteY1" fmla="*/ 8 h 1416306"/>
              <a:gd name="connsiteX2" fmla="*/ 926057 w 3814080"/>
              <a:gd name="connsiteY2" fmla="*/ 1390588 h 1416306"/>
              <a:gd name="connsiteX3" fmla="*/ 1408429 w 3814080"/>
              <a:gd name="connsiteY3" fmla="*/ 17494 h 1416306"/>
              <a:gd name="connsiteX4" fmla="*/ 1891092 w 3814080"/>
              <a:gd name="connsiteY4" fmla="*/ 1402463 h 1416306"/>
              <a:gd name="connsiteX5" fmla="*/ 2354302 w 3814080"/>
              <a:gd name="connsiteY5" fmla="*/ 8242 h 1416306"/>
              <a:gd name="connsiteX6" fmla="*/ 2860060 w 3814080"/>
              <a:gd name="connsiteY6" fmla="*/ 1416306 h 1416306"/>
              <a:gd name="connsiteX7" fmla="*/ 3300831 w 3814080"/>
              <a:gd name="connsiteY7" fmla="*/ 10573 h 1416306"/>
              <a:gd name="connsiteX8" fmla="*/ 3787793 w 3814080"/>
              <a:gd name="connsiteY8" fmla="*/ 1387601 h 1416306"/>
              <a:gd name="connsiteX9" fmla="*/ 2446973 w 3814080"/>
              <a:gd name="connsiteY9" fmla="*/ 235622 h 1416306"/>
              <a:gd name="connsiteX10" fmla="*/ 2791358 w 3814080"/>
              <a:gd name="connsiteY10" fmla="*/ 1197523 h 1416306"/>
              <a:gd name="connsiteX0" fmla="*/ 0 w 4280671"/>
              <a:gd name="connsiteY0" fmla="*/ 1413028 h 1416306"/>
              <a:gd name="connsiteX1" fmla="*/ 473412 w 4280671"/>
              <a:gd name="connsiteY1" fmla="*/ 8 h 1416306"/>
              <a:gd name="connsiteX2" fmla="*/ 926057 w 4280671"/>
              <a:gd name="connsiteY2" fmla="*/ 1390588 h 1416306"/>
              <a:gd name="connsiteX3" fmla="*/ 1408429 w 4280671"/>
              <a:gd name="connsiteY3" fmla="*/ 17494 h 1416306"/>
              <a:gd name="connsiteX4" fmla="*/ 1891092 w 4280671"/>
              <a:gd name="connsiteY4" fmla="*/ 1402463 h 1416306"/>
              <a:gd name="connsiteX5" fmla="*/ 2354302 w 4280671"/>
              <a:gd name="connsiteY5" fmla="*/ 8242 h 1416306"/>
              <a:gd name="connsiteX6" fmla="*/ 2860060 w 4280671"/>
              <a:gd name="connsiteY6" fmla="*/ 1416306 h 1416306"/>
              <a:gd name="connsiteX7" fmla="*/ 3300831 w 4280671"/>
              <a:gd name="connsiteY7" fmla="*/ 10573 h 1416306"/>
              <a:gd name="connsiteX8" fmla="*/ 3787793 w 4280671"/>
              <a:gd name="connsiteY8" fmla="*/ 1387601 h 1416306"/>
              <a:gd name="connsiteX9" fmla="*/ 4245437 w 4280671"/>
              <a:gd name="connsiteY9" fmla="*/ 18940 h 1416306"/>
              <a:gd name="connsiteX10" fmla="*/ 2791358 w 4280671"/>
              <a:gd name="connsiteY10" fmla="*/ 1197523 h 14163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787793 w 4754501"/>
              <a:gd name="connsiteY8" fmla="*/ 1387601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30097 w 4754501"/>
              <a:gd name="connsiteY3" fmla="*/ 21827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44168 w 4754501"/>
              <a:gd name="connsiteY7" fmla="*/ 19233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08429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8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30962"/>
              <a:gd name="connsiteX1" fmla="*/ 473412 w 4754501"/>
              <a:gd name="connsiteY1" fmla="*/ 1 h 1430962"/>
              <a:gd name="connsiteX2" fmla="*/ 960726 w 4754501"/>
              <a:gd name="connsiteY2" fmla="*/ 1407916 h 1430962"/>
              <a:gd name="connsiteX3" fmla="*/ 1430098 w 4754501"/>
              <a:gd name="connsiteY3" fmla="*/ 13153 h 1430962"/>
              <a:gd name="connsiteX4" fmla="*/ 1912913 w 4754501"/>
              <a:gd name="connsiteY4" fmla="*/ 1430962 h 1430962"/>
              <a:gd name="connsiteX5" fmla="*/ 2380305 w 4754501"/>
              <a:gd name="connsiteY5" fmla="*/ 12568 h 1430962"/>
              <a:gd name="connsiteX6" fmla="*/ 2851393 w 4754501"/>
              <a:gd name="connsiteY6" fmla="*/ 1403298 h 1430962"/>
              <a:gd name="connsiteX7" fmla="*/ 3318166 w 4754501"/>
              <a:gd name="connsiteY7" fmla="*/ 14899 h 1430962"/>
              <a:gd name="connsiteX8" fmla="*/ 3800794 w 4754501"/>
              <a:gd name="connsiteY8" fmla="*/ 1413596 h 1430962"/>
              <a:gd name="connsiteX9" fmla="*/ 4262771 w 4754501"/>
              <a:gd name="connsiteY9" fmla="*/ 10266 h 1430962"/>
              <a:gd name="connsiteX10" fmla="*/ 4754501 w 4754501"/>
              <a:gd name="connsiteY10" fmla="*/ 1427199 h 143096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0794 w 4754501"/>
              <a:gd name="connsiteY8" fmla="*/ 1413596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5282 w 4754501"/>
              <a:gd name="connsiteY8" fmla="*/ 1425500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12570 h 1431074"/>
              <a:gd name="connsiteX6" fmla="*/ 2855881 w 4754501"/>
              <a:gd name="connsiteY6" fmla="*/ 1431074 h 1431074"/>
              <a:gd name="connsiteX7" fmla="*/ 3318166 w 4754501"/>
              <a:gd name="connsiteY7" fmla="*/ 14901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80"/>
              <a:gd name="connsiteX1" fmla="*/ 473412 w 4754501"/>
              <a:gd name="connsiteY1" fmla="*/ 3 h 1431080"/>
              <a:gd name="connsiteX2" fmla="*/ 965213 w 4754501"/>
              <a:gd name="connsiteY2" fmla="*/ 1427757 h 1431080"/>
              <a:gd name="connsiteX3" fmla="*/ 1430098 w 4754501"/>
              <a:gd name="connsiteY3" fmla="*/ 13155 h 1431080"/>
              <a:gd name="connsiteX4" fmla="*/ 1912913 w 4754501"/>
              <a:gd name="connsiteY4" fmla="*/ 1430964 h 1431080"/>
              <a:gd name="connsiteX5" fmla="*/ 2380305 w 4754501"/>
              <a:gd name="connsiteY5" fmla="*/ 35594 h 1431080"/>
              <a:gd name="connsiteX6" fmla="*/ 2855881 w 4754501"/>
              <a:gd name="connsiteY6" fmla="*/ 1431074 h 1431080"/>
              <a:gd name="connsiteX7" fmla="*/ 3318166 w 4754501"/>
              <a:gd name="connsiteY7" fmla="*/ 14901 h 1431080"/>
              <a:gd name="connsiteX8" fmla="*/ 3805282 w 4754501"/>
              <a:gd name="connsiteY8" fmla="*/ 1425502 h 1431080"/>
              <a:gd name="connsiteX9" fmla="*/ 4262771 w 4754501"/>
              <a:gd name="connsiteY9" fmla="*/ 10268 h 1431080"/>
              <a:gd name="connsiteX10" fmla="*/ 4754501 w 4754501"/>
              <a:gd name="connsiteY10" fmla="*/ 1427201 h 1431080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14820 w 4754501"/>
              <a:gd name="connsiteY3" fmla="*/ 45389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12913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3946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1450 h 1399501"/>
              <a:gd name="connsiteX1" fmla="*/ 458134 w 4754501"/>
              <a:gd name="connsiteY1" fmla="*/ 5269 h 1399501"/>
              <a:gd name="connsiteX2" fmla="*/ 965213 w 4754501"/>
              <a:gd name="connsiteY2" fmla="*/ 1396184 h 1399501"/>
              <a:gd name="connsiteX3" fmla="*/ 1414820 w 4754501"/>
              <a:gd name="connsiteY3" fmla="*/ 1 h 1399501"/>
              <a:gd name="connsiteX4" fmla="*/ 1928191 w 4754501"/>
              <a:gd name="connsiteY4" fmla="*/ 1399391 h 1399501"/>
              <a:gd name="connsiteX5" fmla="*/ 2380305 w 4754501"/>
              <a:gd name="connsiteY5" fmla="*/ 4021 h 1399501"/>
              <a:gd name="connsiteX6" fmla="*/ 2901716 w 4754501"/>
              <a:gd name="connsiteY6" fmla="*/ 1399501 h 1399501"/>
              <a:gd name="connsiteX7" fmla="*/ 3348722 w 4754501"/>
              <a:gd name="connsiteY7" fmla="*/ 6353 h 1399501"/>
              <a:gd name="connsiteX8" fmla="*/ 3851117 w 4754501"/>
              <a:gd name="connsiteY8" fmla="*/ 1393929 h 1399501"/>
              <a:gd name="connsiteX9" fmla="*/ 4308605 w 4754501"/>
              <a:gd name="connsiteY9" fmla="*/ 6325 h 1399501"/>
              <a:gd name="connsiteX10" fmla="*/ 4754501 w 4754501"/>
              <a:gd name="connsiteY10" fmla="*/ 1395628 h 1399501"/>
              <a:gd name="connsiteX0" fmla="*/ 0 w 4308605"/>
              <a:gd name="connsiteY0" fmla="*/ 1381450 h 1399501"/>
              <a:gd name="connsiteX1" fmla="*/ 458134 w 4308605"/>
              <a:gd name="connsiteY1" fmla="*/ 5269 h 1399501"/>
              <a:gd name="connsiteX2" fmla="*/ 965213 w 4308605"/>
              <a:gd name="connsiteY2" fmla="*/ 1396184 h 1399501"/>
              <a:gd name="connsiteX3" fmla="*/ 1414820 w 4308605"/>
              <a:gd name="connsiteY3" fmla="*/ 1 h 1399501"/>
              <a:gd name="connsiteX4" fmla="*/ 1928191 w 4308605"/>
              <a:gd name="connsiteY4" fmla="*/ 1399391 h 1399501"/>
              <a:gd name="connsiteX5" fmla="*/ 2380305 w 4308605"/>
              <a:gd name="connsiteY5" fmla="*/ 4021 h 1399501"/>
              <a:gd name="connsiteX6" fmla="*/ 2901716 w 4308605"/>
              <a:gd name="connsiteY6" fmla="*/ 1399501 h 1399501"/>
              <a:gd name="connsiteX7" fmla="*/ 3348722 w 4308605"/>
              <a:gd name="connsiteY7" fmla="*/ 6353 h 1399501"/>
              <a:gd name="connsiteX8" fmla="*/ 3851117 w 4308605"/>
              <a:gd name="connsiteY8" fmla="*/ 1393929 h 1399501"/>
              <a:gd name="connsiteX9" fmla="*/ 4308605 w 4308605"/>
              <a:gd name="connsiteY9" fmla="*/ 6325 h 1399501"/>
              <a:gd name="connsiteX0" fmla="*/ 0 w 3850471"/>
              <a:gd name="connsiteY0" fmla="*/ 5269 h 1399501"/>
              <a:gd name="connsiteX1" fmla="*/ 507079 w 3850471"/>
              <a:gd name="connsiteY1" fmla="*/ 1396184 h 1399501"/>
              <a:gd name="connsiteX2" fmla="*/ 956686 w 3850471"/>
              <a:gd name="connsiteY2" fmla="*/ 1 h 1399501"/>
              <a:gd name="connsiteX3" fmla="*/ 1470057 w 3850471"/>
              <a:gd name="connsiteY3" fmla="*/ 1399391 h 1399501"/>
              <a:gd name="connsiteX4" fmla="*/ 1922171 w 3850471"/>
              <a:gd name="connsiteY4" fmla="*/ 4021 h 1399501"/>
              <a:gd name="connsiteX5" fmla="*/ 2443582 w 3850471"/>
              <a:gd name="connsiteY5" fmla="*/ 1399501 h 1399501"/>
              <a:gd name="connsiteX6" fmla="*/ 2890588 w 3850471"/>
              <a:gd name="connsiteY6" fmla="*/ 6353 h 1399501"/>
              <a:gd name="connsiteX7" fmla="*/ 3392983 w 3850471"/>
              <a:gd name="connsiteY7" fmla="*/ 1393929 h 1399501"/>
              <a:gd name="connsiteX8" fmla="*/ 3850471 w 3850471"/>
              <a:gd name="connsiteY8" fmla="*/ 6325 h 1399501"/>
              <a:gd name="connsiteX0" fmla="*/ 0 w 3392983"/>
              <a:gd name="connsiteY0" fmla="*/ 5269 h 1399501"/>
              <a:gd name="connsiteX1" fmla="*/ 507079 w 3392983"/>
              <a:gd name="connsiteY1" fmla="*/ 1396184 h 1399501"/>
              <a:gd name="connsiteX2" fmla="*/ 956686 w 3392983"/>
              <a:gd name="connsiteY2" fmla="*/ 1 h 1399501"/>
              <a:gd name="connsiteX3" fmla="*/ 1470057 w 3392983"/>
              <a:gd name="connsiteY3" fmla="*/ 1399391 h 1399501"/>
              <a:gd name="connsiteX4" fmla="*/ 1922171 w 3392983"/>
              <a:gd name="connsiteY4" fmla="*/ 4021 h 1399501"/>
              <a:gd name="connsiteX5" fmla="*/ 2443582 w 3392983"/>
              <a:gd name="connsiteY5" fmla="*/ 1399501 h 1399501"/>
              <a:gd name="connsiteX6" fmla="*/ 2890588 w 3392983"/>
              <a:gd name="connsiteY6" fmla="*/ 6353 h 1399501"/>
              <a:gd name="connsiteX7" fmla="*/ 3392983 w 3392983"/>
              <a:gd name="connsiteY7" fmla="*/ 1393929 h 1399501"/>
              <a:gd name="connsiteX0" fmla="*/ 0 w 2885904"/>
              <a:gd name="connsiteY0" fmla="*/ 1396184 h 1399501"/>
              <a:gd name="connsiteX1" fmla="*/ 449607 w 2885904"/>
              <a:gd name="connsiteY1" fmla="*/ 1 h 1399501"/>
              <a:gd name="connsiteX2" fmla="*/ 962978 w 2885904"/>
              <a:gd name="connsiteY2" fmla="*/ 1399391 h 1399501"/>
              <a:gd name="connsiteX3" fmla="*/ 1415092 w 2885904"/>
              <a:gd name="connsiteY3" fmla="*/ 4021 h 1399501"/>
              <a:gd name="connsiteX4" fmla="*/ 1936503 w 2885904"/>
              <a:gd name="connsiteY4" fmla="*/ 1399501 h 1399501"/>
              <a:gd name="connsiteX5" fmla="*/ 2383509 w 2885904"/>
              <a:gd name="connsiteY5" fmla="*/ 6353 h 1399501"/>
              <a:gd name="connsiteX6" fmla="*/ 2885904 w 2885904"/>
              <a:gd name="connsiteY6" fmla="*/ 1393929 h 13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904" h="1399501">
                <a:moveTo>
                  <a:pt x="0" y="1396184"/>
                </a:moveTo>
                <a:cubicBezTo>
                  <a:pt x="159448" y="1395306"/>
                  <a:pt x="289111" y="-533"/>
                  <a:pt x="449607" y="1"/>
                </a:cubicBezTo>
                <a:cubicBezTo>
                  <a:pt x="610103" y="535"/>
                  <a:pt x="802064" y="1398721"/>
                  <a:pt x="962978" y="1399391"/>
                </a:cubicBezTo>
                <a:cubicBezTo>
                  <a:pt x="1123892" y="1400061"/>
                  <a:pt x="1252838" y="4003"/>
                  <a:pt x="1415092" y="4021"/>
                </a:cubicBezTo>
                <a:cubicBezTo>
                  <a:pt x="1577346" y="4039"/>
                  <a:pt x="1775100" y="1399112"/>
                  <a:pt x="1936503" y="1399501"/>
                </a:cubicBezTo>
                <a:cubicBezTo>
                  <a:pt x="2097906" y="1399890"/>
                  <a:pt x="2225276" y="7282"/>
                  <a:pt x="2383509" y="6353"/>
                </a:cubicBezTo>
                <a:cubicBezTo>
                  <a:pt x="2541742" y="5424"/>
                  <a:pt x="2725924" y="1393934"/>
                  <a:pt x="2885904" y="1393929"/>
                </a:cubicBezTo>
              </a:path>
            </a:pathLst>
          </a:cu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161410" y="3691220"/>
            <a:ext cx="0" cy="2217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68213" y="4929511"/>
            <a:ext cx="4608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8" y="3633256"/>
            <a:ext cx="641787" cy="3218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16" y="4610780"/>
            <a:ext cx="101425" cy="2048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7624437" y="4065511"/>
            <a:ext cx="0" cy="8640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78" y="5052454"/>
            <a:ext cx="130698" cy="214579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4030197" y="1694413"/>
            <a:ext cx="4348800" cy="1756550"/>
          </a:xfrm>
          <a:custGeom>
            <a:avLst/>
            <a:gdLst>
              <a:gd name="connsiteX0" fmla="*/ 0 w 3564579"/>
              <a:gd name="connsiteY0" fmla="*/ 605750 h 1057126"/>
              <a:gd name="connsiteX1" fmla="*/ 237507 w 3564579"/>
              <a:gd name="connsiteY1" fmla="*/ 23859 h 1057126"/>
              <a:gd name="connsiteX2" fmla="*/ 605642 w 3564579"/>
              <a:gd name="connsiteY2" fmla="*/ 985760 h 1057126"/>
              <a:gd name="connsiteX3" fmla="*/ 807522 w 3564579"/>
              <a:gd name="connsiteY3" fmla="*/ 95111 h 1057126"/>
              <a:gd name="connsiteX4" fmla="*/ 1116281 w 3564579"/>
              <a:gd name="connsiteY4" fmla="*/ 926384 h 1057126"/>
              <a:gd name="connsiteX5" fmla="*/ 1377538 w 3564579"/>
              <a:gd name="connsiteY5" fmla="*/ 130737 h 1057126"/>
              <a:gd name="connsiteX6" fmla="*/ 1686296 w 3564579"/>
              <a:gd name="connsiteY6" fmla="*/ 1057012 h 1057126"/>
              <a:gd name="connsiteX7" fmla="*/ 1888177 w 3564579"/>
              <a:gd name="connsiteY7" fmla="*/ 59485 h 1057126"/>
              <a:gd name="connsiteX8" fmla="*/ 2244437 w 3564579"/>
              <a:gd name="connsiteY8" fmla="*/ 1033262 h 1057126"/>
              <a:gd name="connsiteX9" fmla="*/ 2446317 w 3564579"/>
              <a:gd name="connsiteY9" fmla="*/ 109 h 1057126"/>
              <a:gd name="connsiteX10" fmla="*/ 2766951 w 3564579"/>
              <a:gd name="connsiteY10" fmla="*/ 962010 h 1057126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641781"/>
              <a:gd name="connsiteY0" fmla="*/ 606720 h 1271739"/>
              <a:gd name="connsiteX1" fmla="*/ 237507 w 3641781"/>
              <a:gd name="connsiteY1" fmla="*/ 24829 h 1271739"/>
              <a:gd name="connsiteX2" fmla="*/ 605642 w 3641781"/>
              <a:gd name="connsiteY2" fmla="*/ 986730 h 1271739"/>
              <a:gd name="connsiteX3" fmla="*/ 807522 w 3641781"/>
              <a:gd name="connsiteY3" fmla="*/ 96081 h 1271739"/>
              <a:gd name="connsiteX4" fmla="*/ 1116281 w 3641781"/>
              <a:gd name="connsiteY4" fmla="*/ 927354 h 1271739"/>
              <a:gd name="connsiteX5" fmla="*/ 1377538 w 3641781"/>
              <a:gd name="connsiteY5" fmla="*/ 131707 h 1271739"/>
              <a:gd name="connsiteX6" fmla="*/ 1686296 w 3641781"/>
              <a:gd name="connsiteY6" fmla="*/ 1057982 h 1271739"/>
              <a:gd name="connsiteX7" fmla="*/ 1888177 w 3641781"/>
              <a:gd name="connsiteY7" fmla="*/ 60455 h 1271739"/>
              <a:gd name="connsiteX8" fmla="*/ 2244437 w 3641781"/>
              <a:gd name="connsiteY8" fmla="*/ 1034232 h 1271739"/>
              <a:gd name="connsiteX9" fmla="*/ 2446317 w 3641781"/>
              <a:gd name="connsiteY9" fmla="*/ 1079 h 1271739"/>
              <a:gd name="connsiteX10" fmla="*/ 2861954 w 3641781"/>
              <a:gd name="connsiteY10" fmla="*/ 1271739 h 1271739"/>
              <a:gd name="connsiteX0" fmla="*/ 0 w 2861954"/>
              <a:gd name="connsiteY0" fmla="*/ 606720 h 1271739"/>
              <a:gd name="connsiteX1" fmla="*/ 237507 w 2861954"/>
              <a:gd name="connsiteY1" fmla="*/ 24829 h 1271739"/>
              <a:gd name="connsiteX2" fmla="*/ 605642 w 2861954"/>
              <a:gd name="connsiteY2" fmla="*/ 986730 h 1271739"/>
              <a:gd name="connsiteX3" fmla="*/ 807522 w 2861954"/>
              <a:gd name="connsiteY3" fmla="*/ 96081 h 1271739"/>
              <a:gd name="connsiteX4" fmla="*/ 1116281 w 2861954"/>
              <a:gd name="connsiteY4" fmla="*/ 927354 h 1271739"/>
              <a:gd name="connsiteX5" fmla="*/ 1377538 w 2861954"/>
              <a:gd name="connsiteY5" fmla="*/ 131707 h 1271739"/>
              <a:gd name="connsiteX6" fmla="*/ 1686296 w 2861954"/>
              <a:gd name="connsiteY6" fmla="*/ 1057982 h 1271739"/>
              <a:gd name="connsiteX7" fmla="*/ 1888177 w 2861954"/>
              <a:gd name="connsiteY7" fmla="*/ 60455 h 1271739"/>
              <a:gd name="connsiteX8" fmla="*/ 2244437 w 2861954"/>
              <a:gd name="connsiteY8" fmla="*/ 1034232 h 1271739"/>
              <a:gd name="connsiteX9" fmla="*/ 2446317 w 2861954"/>
              <a:gd name="connsiteY9" fmla="*/ 1079 h 1271739"/>
              <a:gd name="connsiteX10" fmla="*/ 2861954 w 2861954"/>
              <a:gd name="connsiteY10" fmla="*/ 1271739 h 1271739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71305 w 2755077"/>
              <a:gd name="connsiteY7" fmla="*/ 71478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14405 h 1068784"/>
              <a:gd name="connsiteX1" fmla="*/ 344386 w 2755077"/>
              <a:gd name="connsiteY1" fmla="*/ 11879 h 1068784"/>
              <a:gd name="connsiteX2" fmla="*/ 617518 w 2755077"/>
              <a:gd name="connsiteY2" fmla="*/ 914404 h 1068784"/>
              <a:gd name="connsiteX3" fmla="*/ 819398 w 2755077"/>
              <a:gd name="connsiteY3" fmla="*/ 23755 h 1068784"/>
              <a:gd name="connsiteX4" fmla="*/ 1128157 w 2755077"/>
              <a:gd name="connsiteY4" fmla="*/ 926280 h 1068784"/>
              <a:gd name="connsiteX5" fmla="*/ 1389414 w 2755077"/>
              <a:gd name="connsiteY5" fmla="*/ 59381 h 1068784"/>
              <a:gd name="connsiteX6" fmla="*/ 1710048 w 2755077"/>
              <a:gd name="connsiteY6" fmla="*/ 973781 h 1068784"/>
              <a:gd name="connsiteX7" fmla="*/ 1971305 w 2755077"/>
              <a:gd name="connsiteY7" fmla="*/ 4 h 1068784"/>
              <a:gd name="connsiteX8" fmla="*/ 2256313 w 2755077"/>
              <a:gd name="connsiteY8" fmla="*/ 961906 h 1068784"/>
              <a:gd name="connsiteX9" fmla="*/ 2458193 w 2755077"/>
              <a:gd name="connsiteY9" fmla="*/ 11880 h 1068784"/>
              <a:gd name="connsiteX10" fmla="*/ 2755077 w 2755077"/>
              <a:gd name="connsiteY10" fmla="*/ 1068784 h 1068784"/>
              <a:gd name="connsiteX0" fmla="*/ 0 w 2802578"/>
              <a:gd name="connsiteY0" fmla="*/ 914405 h 973860"/>
              <a:gd name="connsiteX1" fmla="*/ 344386 w 2802578"/>
              <a:gd name="connsiteY1" fmla="*/ 11879 h 973860"/>
              <a:gd name="connsiteX2" fmla="*/ 617518 w 2802578"/>
              <a:gd name="connsiteY2" fmla="*/ 914404 h 973860"/>
              <a:gd name="connsiteX3" fmla="*/ 819398 w 2802578"/>
              <a:gd name="connsiteY3" fmla="*/ 23755 h 973860"/>
              <a:gd name="connsiteX4" fmla="*/ 1128157 w 2802578"/>
              <a:gd name="connsiteY4" fmla="*/ 926280 h 973860"/>
              <a:gd name="connsiteX5" fmla="*/ 1389414 w 2802578"/>
              <a:gd name="connsiteY5" fmla="*/ 59381 h 973860"/>
              <a:gd name="connsiteX6" fmla="*/ 1710048 w 2802578"/>
              <a:gd name="connsiteY6" fmla="*/ 973781 h 973860"/>
              <a:gd name="connsiteX7" fmla="*/ 1971305 w 2802578"/>
              <a:gd name="connsiteY7" fmla="*/ 4 h 973860"/>
              <a:gd name="connsiteX8" fmla="*/ 2256313 w 2802578"/>
              <a:gd name="connsiteY8" fmla="*/ 961906 h 973860"/>
              <a:gd name="connsiteX9" fmla="*/ 2458193 w 2802578"/>
              <a:gd name="connsiteY9" fmla="*/ 11880 h 973860"/>
              <a:gd name="connsiteX10" fmla="*/ 2802578 w 2802578"/>
              <a:gd name="connsiteY10" fmla="*/ 973781 h 973860"/>
              <a:gd name="connsiteX0" fmla="*/ 0 w 2791358"/>
              <a:gd name="connsiteY0" fmla="*/ 1189286 h 1189286"/>
              <a:gd name="connsiteX1" fmla="*/ 333166 w 2791358"/>
              <a:gd name="connsiteY1" fmla="*/ 11879 h 1189286"/>
              <a:gd name="connsiteX2" fmla="*/ 606298 w 2791358"/>
              <a:gd name="connsiteY2" fmla="*/ 914404 h 1189286"/>
              <a:gd name="connsiteX3" fmla="*/ 808178 w 2791358"/>
              <a:gd name="connsiteY3" fmla="*/ 23755 h 1189286"/>
              <a:gd name="connsiteX4" fmla="*/ 1116937 w 2791358"/>
              <a:gd name="connsiteY4" fmla="*/ 926280 h 1189286"/>
              <a:gd name="connsiteX5" fmla="*/ 1378194 w 2791358"/>
              <a:gd name="connsiteY5" fmla="*/ 59381 h 1189286"/>
              <a:gd name="connsiteX6" fmla="*/ 1698828 w 2791358"/>
              <a:gd name="connsiteY6" fmla="*/ 973781 h 1189286"/>
              <a:gd name="connsiteX7" fmla="*/ 1960085 w 2791358"/>
              <a:gd name="connsiteY7" fmla="*/ 4 h 1189286"/>
              <a:gd name="connsiteX8" fmla="*/ 2245093 w 2791358"/>
              <a:gd name="connsiteY8" fmla="*/ 961906 h 1189286"/>
              <a:gd name="connsiteX9" fmla="*/ 2446973 w 2791358"/>
              <a:gd name="connsiteY9" fmla="*/ 11880 h 1189286"/>
              <a:gd name="connsiteX10" fmla="*/ 2791358 w 2791358"/>
              <a:gd name="connsiteY10" fmla="*/ 973781 h 1189286"/>
              <a:gd name="connsiteX0" fmla="*/ 0 w 2791358"/>
              <a:gd name="connsiteY0" fmla="*/ 1414361 h 1414361"/>
              <a:gd name="connsiteX1" fmla="*/ 473412 w 2791358"/>
              <a:gd name="connsiteY1" fmla="*/ 1341 h 1414361"/>
              <a:gd name="connsiteX2" fmla="*/ 606298 w 2791358"/>
              <a:gd name="connsiteY2" fmla="*/ 1139479 h 1414361"/>
              <a:gd name="connsiteX3" fmla="*/ 808178 w 2791358"/>
              <a:gd name="connsiteY3" fmla="*/ 248830 h 1414361"/>
              <a:gd name="connsiteX4" fmla="*/ 1116937 w 2791358"/>
              <a:gd name="connsiteY4" fmla="*/ 1151355 h 1414361"/>
              <a:gd name="connsiteX5" fmla="*/ 1378194 w 2791358"/>
              <a:gd name="connsiteY5" fmla="*/ 284456 h 1414361"/>
              <a:gd name="connsiteX6" fmla="*/ 1698828 w 2791358"/>
              <a:gd name="connsiteY6" fmla="*/ 1198856 h 1414361"/>
              <a:gd name="connsiteX7" fmla="*/ 1960085 w 2791358"/>
              <a:gd name="connsiteY7" fmla="*/ 225079 h 1414361"/>
              <a:gd name="connsiteX8" fmla="*/ 2245093 w 2791358"/>
              <a:gd name="connsiteY8" fmla="*/ 1186981 h 1414361"/>
              <a:gd name="connsiteX9" fmla="*/ 2446973 w 2791358"/>
              <a:gd name="connsiteY9" fmla="*/ 236955 h 1414361"/>
              <a:gd name="connsiteX10" fmla="*/ 2791358 w 2791358"/>
              <a:gd name="connsiteY10" fmla="*/ 1198856 h 1414361"/>
              <a:gd name="connsiteX0" fmla="*/ 0 w 2791358"/>
              <a:gd name="connsiteY0" fmla="*/ 1413076 h 1413076"/>
              <a:gd name="connsiteX1" fmla="*/ 473412 w 2791358"/>
              <a:gd name="connsiteY1" fmla="*/ 56 h 1413076"/>
              <a:gd name="connsiteX2" fmla="*/ 606298 w 2791358"/>
              <a:gd name="connsiteY2" fmla="*/ 1138194 h 1413076"/>
              <a:gd name="connsiteX3" fmla="*/ 808178 w 2791358"/>
              <a:gd name="connsiteY3" fmla="*/ 247545 h 1413076"/>
              <a:gd name="connsiteX4" fmla="*/ 1116937 w 2791358"/>
              <a:gd name="connsiteY4" fmla="*/ 1150070 h 1413076"/>
              <a:gd name="connsiteX5" fmla="*/ 1378194 w 2791358"/>
              <a:gd name="connsiteY5" fmla="*/ 283171 h 1413076"/>
              <a:gd name="connsiteX6" fmla="*/ 1698828 w 2791358"/>
              <a:gd name="connsiteY6" fmla="*/ 1197571 h 1413076"/>
              <a:gd name="connsiteX7" fmla="*/ 1960085 w 2791358"/>
              <a:gd name="connsiteY7" fmla="*/ 223794 h 1413076"/>
              <a:gd name="connsiteX8" fmla="*/ 2245093 w 2791358"/>
              <a:gd name="connsiteY8" fmla="*/ 1185696 h 1413076"/>
              <a:gd name="connsiteX9" fmla="*/ 2446973 w 2791358"/>
              <a:gd name="connsiteY9" fmla="*/ 235670 h 1413076"/>
              <a:gd name="connsiteX10" fmla="*/ 2791358 w 2791358"/>
              <a:gd name="connsiteY10" fmla="*/ 1197571 h 1413076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808178 w 2791358"/>
              <a:gd name="connsiteY3" fmla="*/ 247497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2354302 w 2791358"/>
              <a:gd name="connsiteY5" fmla="*/ 8242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867126"/>
              <a:gd name="connsiteY0" fmla="*/ 1413028 h 1417102"/>
              <a:gd name="connsiteX1" fmla="*/ 473412 w 2867126"/>
              <a:gd name="connsiteY1" fmla="*/ 8 h 1417102"/>
              <a:gd name="connsiteX2" fmla="*/ 926057 w 2867126"/>
              <a:gd name="connsiteY2" fmla="*/ 1390588 h 1417102"/>
              <a:gd name="connsiteX3" fmla="*/ 1408429 w 2867126"/>
              <a:gd name="connsiteY3" fmla="*/ 17494 h 1417102"/>
              <a:gd name="connsiteX4" fmla="*/ 1891092 w 2867126"/>
              <a:gd name="connsiteY4" fmla="*/ 1402463 h 1417102"/>
              <a:gd name="connsiteX5" fmla="*/ 2354302 w 2867126"/>
              <a:gd name="connsiteY5" fmla="*/ 8242 h 1417102"/>
              <a:gd name="connsiteX6" fmla="*/ 2860060 w 2867126"/>
              <a:gd name="connsiteY6" fmla="*/ 1416306 h 1417102"/>
              <a:gd name="connsiteX7" fmla="*/ 1960085 w 2867126"/>
              <a:gd name="connsiteY7" fmla="*/ 223746 h 1417102"/>
              <a:gd name="connsiteX8" fmla="*/ 2245093 w 2867126"/>
              <a:gd name="connsiteY8" fmla="*/ 1185648 h 1417102"/>
              <a:gd name="connsiteX9" fmla="*/ 2446973 w 2867126"/>
              <a:gd name="connsiteY9" fmla="*/ 235622 h 1417102"/>
              <a:gd name="connsiteX10" fmla="*/ 2791358 w 2867126"/>
              <a:gd name="connsiteY10" fmla="*/ 1197523 h 1417102"/>
              <a:gd name="connsiteX0" fmla="*/ 0 w 3317918"/>
              <a:gd name="connsiteY0" fmla="*/ 1413028 h 1416306"/>
              <a:gd name="connsiteX1" fmla="*/ 473412 w 3317918"/>
              <a:gd name="connsiteY1" fmla="*/ 8 h 1416306"/>
              <a:gd name="connsiteX2" fmla="*/ 926057 w 3317918"/>
              <a:gd name="connsiteY2" fmla="*/ 1390588 h 1416306"/>
              <a:gd name="connsiteX3" fmla="*/ 1408429 w 3317918"/>
              <a:gd name="connsiteY3" fmla="*/ 17494 h 1416306"/>
              <a:gd name="connsiteX4" fmla="*/ 1891092 w 3317918"/>
              <a:gd name="connsiteY4" fmla="*/ 1402463 h 1416306"/>
              <a:gd name="connsiteX5" fmla="*/ 2354302 w 3317918"/>
              <a:gd name="connsiteY5" fmla="*/ 8242 h 1416306"/>
              <a:gd name="connsiteX6" fmla="*/ 2860060 w 3317918"/>
              <a:gd name="connsiteY6" fmla="*/ 1416306 h 1416306"/>
              <a:gd name="connsiteX7" fmla="*/ 3300831 w 3317918"/>
              <a:gd name="connsiteY7" fmla="*/ 10573 h 1416306"/>
              <a:gd name="connsiteX8" fmla="*/ 2245093 w 3317918"/>
              <a:gd name="connsiteY8" fmla="*/ 1185648 h 1416306"/>
              <a:gd name="connsiteX9" fmla="*/ 2446973 w 3317918"/>
              <a:gd name="connsiteY9" fmla="*/ 235622 h 1416306"/>
              <a:gd name="connsiteX10" fmla="*/ 2791358 w 3317918"/>
              <a:gd name="connsiteY10" fmla="*/ 1197523 h 1416306"/>
              <a:gd name="connsiteX0" fmla="*/ 0 w 3814080"/>
              <a:gd name="connsiteY0" fmla="*/ 1413028 h 1416306"/>
              <a:gd name="connsiteX1" fmla="*/ 473412 w 3814080"/>
              <a:gd name="connsiteY1" fmla="*/ 8 h 1416306"/>
              <a:gd name="connsiteX2" fmla="*/ 926057 w 3814080"/>
              <a:gd name="connsiteY2" fmla="*/ 1390588 h 1416306"/>
              <a:gd name="connsiteX3" fmla="*/ 1408429 w 3814080"/>
              <a:gd name="connsiteY3" fmla="*/ 17494 h 1416306"/>
              <a:gd name="connsiteX4" fmla="*/ 1891092 w 3814080"/>
              <a:gd name="connsiteY4" fmla="*/ 1402463 h 1416306"/>
              <a:gd name="connsiteX5" fmla="*/ 2354302 w 3814080"/>
              <a:gd name="connsiteY5" fmla="*/ 8242 h 1416306"/>
              <a:gd name="connsiteX6" fmla="*/ 2860060 w 3814080"/>
              <a:gd name="connsiteY6" fmla="*/ 1416306 h 1416306"/>
              <a:gd name="connsiteX7" fmla="*/ 3300831 w 3814080"/>
              <a:gd name="connsiteY7" fmla="*/ 10573 h 1416306"/>
              <a:gd name="connsiteX8" fmla="*/ 3787793 w 3814080"/>
              <a:gd name="connsiteY8" fmla="*/ 1387601 h 1416306"/>
              <a:gd name="connsiteX9" fmla="*/ 2446973 w 3814080"/>
              <a:gd name="connsiteY9" fmla="*/ 235622 h 1416306"/>
              <a:gd name="connsiteX10" fmla="*/ 2791358 w 3814080"/>
              <a:gd name="connsiteY10" fmla="*/ 1197523 h 1416306"/>
              <a:gd name="connsiteX0" fmla="*/ 0 w 4280671"/>
              <a:gd name="connsiteY0" fmla="*/ 1413028 h 1416306"/>
              <a:gd name="connsiteX1" fmla="*/ 473412 w 4280671"/>
              <a:gd name="connsiteY1" fmla="*/ 8 h 1416306"/>
              <a:gd name="connsiteX2" fmla="*/ 926057 w 4280671"/>
              <a:gd name="connsiteY2" fmla="*/ 1390588 h 1416306"/>
              <a:gd name="connsiteX3" fmla="*/ 1408429 w 4280671"/>
              <a:gd name="connsiteY3" fmla="*/ 17494 h 1416306"/>
              <a:gd name="connsiteX4" fmla="*/ 1891092 w 4280671"/>
              <a:gd name="connsiteY4" fmla="*/ 1402463 h 1416306"/>
              <a:gd name="connsiteX5" fmla="*/ 2354302 w 4280671"/>
              <a:gd name="connsiteY5" fmla="*/ 8242 h 1416306"/>
              <a:gd name="connsiteX6" fmla="*/ 2860060 w 4280671"/>
              <a:gd name="connsiteY6" fmla="*/ 1416306 h 1416306"/>
              <a:gd name="connsiteX7" fmla="*/ 3300831 w 4280671"/>
              <a:gd name="connsiteY7" fmla="*/ 10573 h 1416306"/>
              <a:gd name="connsiteX8" fmla="*/ 3787793 w 4280671"/>
              <a:gd name="connsiteY8" fmla="*/ 1387601 h 1416306"/>
              <a:gd name="connsiteX9" fmla="*/ 4245437 w 4280671"/>
              <a:gd name="connsiteY9" fmla="*/ 18940 h 1416306"/>
              <a:gd name="connsiteX10" fmla="*/ 2791358 w 4280671"/>
              <a:gd name="connsiteY10" fmla="*/ 1197523 h 14163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787793 w 4754501"/>
              <a:gd name="connsiteY8" fmla="*/ 1387601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30097 w 4754501"/>
              <a:gd name="connsiteY3" fmla="*/ 21827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44168 w 4754501"/>
              <a:gd name="connsiteY7" fmla="*/ 19233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08429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8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30962"/>
              <a:gd name="connsiteX1" fmla="*/ 473412 w 4754501"/>
              <a:gd name="connsiteY1" fmla="*/ 1 h 1430962"/>
              <a:gd name="connsiteX2" fmla="*/ 960726 w 4754501"/>
              <a:gd name="connsiteY2" fmla="*/ 1407916 h 1430962"/>
              <a:gd name="connsiteX3" fmla="*/ 1430098 w 4754501"/>
              <a:gd name="connsiteY3" fmla="*/ 13153 h 1430962"/>
              <a:gd name="connsiteX4" fmla="*/ 1912913 w 4754501"/>
              <a:gd name="connsiteY4" fmla="*/ 1430962 h 1430962"/>
              <a:gd name="connsiteX5" fmla="*/ 2380305 w 4754501"/>
              <a:gd name="connsiteY5" fmla="*/ 12568 h 1430962"/>
              <a:gd name="connsiteX6" fmla="*/ 2851393 w 4754501"/>
              <a:gd name="connsiteY6" fmla="*/ 1403298 h 1430962"/>
              <a:gd name="connsiteX7" fmla="*/ 3318166 w 4754501"/>
              <a:gd name="connsiteY7" fmla="*/ 14899 h 1430962"/>
              <a:gd name="connsiteX8" fmla="*/ 3800794 w 4754501"/>
              <a:gd name="connsiteY8" fmla="*/ 1413596 h 1430962"/>
              <a:gd name="connsiteX9" fmla="*/ 4262771 w 4754501"/>
              <a:gd name="connsiteY9" fmla="*/ 10266 h 1430962"/>
              <a:gd name="connsiteX10" fmla="*/ 4754501 w 4754501"/>
              <a:gd name="connsiteY10" fmla="*/ 1427199 h 143096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0794 w 4754501"/>
              <a:gd name="connsiteY8" fmla="*/ 1413596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5282 w 4754501"/>
              <a:gd name="connsiteY8" fmla="*/ 1425500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12570 h 1431074"/>
              <a:gd name="connsiteX6" fmla="*/ 2855881 w 4754501"/>
              <a:gd name="connsiteY6" fmla="*/ 1431074 h 1431074"/>
              <a:gd name="connsiteX7" fmla="*/ 3318166 w 4754501"/>
              <a:gd name="connsiteY7" fmla="*/ 14901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80"/>
              <a:gd name="connsiteX1" fmla="*/ 473412 w 4754501"/>
              <a:gd name="connsiteY1" fmla="*/ 3 h 1431080"/>
              <a:gd name="connsiteX2" fmla="*/ 965213 w 4754501"/>
              <a:gd name="connsiteY2" fmla="*/ 1427757 h 1431080"/>
              <a:gd name="connsiteX3" fmla="*/ 1430098 w 4754501"/>
              <a:gd name="connsiteY3" fmla="*/ 13155 h 1431080"/>
              <a:gd name="connsiteX4" fmla="*/ 1912913 w 4754501"/>
              <a:gd name="connsiteY4" fmla="*/ 1430964 h 1431080"/>
              <a:gd name="connsiteX5" fmla="*/ 2380305 w 4754501"/>
              <a:gd name="connsiteY5" fmla="*/ 35594 h 1431080"/>
              <a:gd name="connsiteX6" fmla="*/ 2855881 w 4754501"/>
              <a:gd name="connsiteY6" fmla="*/ 1431074 h 1431080"/>
              <a:gd name="connsiteX7" fmla="*/ 3318166 w 4754501"/>
              <a:gd name="connsiteY7" fmla="*/ 14901 h 1431080"/>
              <a:gd name="connsiteX8" fmla="*/ 3805282 w 4754501"/>
              <a:gd name="connsiteY8" fmla="*/ 1425502 h 1431080"/>
              <a:gd name="connsiteX9" fmla="*/ 4262771 w 4754501"/>
              <a:gd name="connsiteY9" fmla="*/ 10268 h 1431080"/>
              <a:gd name="connsiteX10" fmla="*/ 4754501 w 4754501"/>
              <a:gd name="connsiteY10" fmla="*/ 1427201 h 1431080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14820 w 4754501"/>
              <a:gd name="connsiteY3" fmla="*/ 45389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12913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3946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1450 h 1399501"/>
              <a:gd name="connsiteX1" fmla="*/ 458134 w 4754501"/>
              <a:gd name="connsiteY1" fmla="*/ 5269 h 1399501"/>
              <a:gd name="connsiteX2" fmla="*/ 965213 w 4754501"/>
              <a:gd name="connsiteY2" fmla="*/ 1396184 h 1399501"/>
              <a:gd name="connsiteX3" fmla="*/ 1414820 w 4754501"/>
              <a:gd name="connsiteY3" fmla="*/ 1 h 1399501"/>
              <a:gd name="connsiteX4" fmla="*/ 1928191 w 4754501"/>
              <a:gd name="connsiteY4" fmla="*/ 1399391 h 1399501"/>
              <a:gd name="connsiteX5" fmla="*/ 2380305 w 4754501"/>
              <a:gd name="connsiteY5" fmla="*/ 4021 h 1399501"/>
              <a:gd name="connsiteX6" fmla="*/ 2901716 w 4754501"/>
              <a:gd name="connsiteY6" fmla="*/ 1399501 h 1399501"/>
              <a:gd name="connsiteX7" fmla="*/ 3348722 w 4754501"/>
              <a:gd name="connsiteY7" fmla="*/ 6353 h 1399501"/>
              <a:gd name="connsiteX8" fmla="*/ 3851117 w 4754501"/>
              <a:gd name="connsiteY8" fmla="*/ 1393929 h 1399501"/>
              <a:gd name="connsiteX9" fmla="*/ 4308605 w 4754501"/>
              <a:gd name="connsiteY9" fmla="*/ 6325 h 1399501"/>
              <a:gd name="connsiteX10" fmla="*/ 4754501 w 4754501"/>
              <a:gd name="connsiteY10" fmla="*/ 1395628 h 1399501"/>
              <a:gd name="connsiteX0" fmla="*/ 0 w 4308605"/>
              <a:gd name="connsiteY0" fmla="*/ 1381450 h 1399501"/>
              <a:gd name="connsiteX1" fmla="*/ 458134 w 4308605"/>
              <a:gd name="connsiteY1" fmla="*/ 5269 h 1399501"/>
              <a:gd name="connsiteX2" fmla="*/ 965213 w 4308605"/>
              <a:gd name="connsiteY2" fmla="*/ 1396184 h 1399501"/>
              <a:gd name="connsiteX3" fmla="*/ 1414820 w 4308605"/>
              <a:gd name="connsiteY3" fmla="*/ 1 h 1399501"/>
              <a:gd name="connsiteX4" fmla="*/ 1928191 w 4308605"/>
              <a:gd name="connsiteY4" fmla="*/ 1399391 h 1399501"/>
              <a:gd name="connsiteX5" fmla="*/ 2380305 w 4308605"/>
              <a:gd name="connsiteY5" fmla="*/ 4021 h 1399501"/>
              <a:gd name="connsiteX6" fmla="*/ 2901716 w 4308605"/>
              <a:gd name="connsiteY6" fmla="*/ 1399501 h 1399501"/>
              <a:gd name="connsiteX7" fmla="*/ 3348722 w 4308605"/>
              <a:gd name="connsiteY7" fmla="*/ 6353 h 1399501"/>
              <a:gd name="connsiteX8" fmla="*/ 3851117 w 4308605"/>
              <a:gd name="connsiteY8" fmla="*/ 1393929 h 1399501"/>
              <a:gd name="connsiteX9" fmla="*/ 4308605 w 4308605"/>
              <a:gd name="connsiteY9" fmla="*/ 6325 h 1399501"/>
              <a:gd name="connsiteX0" fmla="*/ 0 w 3850471"/>
              <a:gd name="connsiteY0" fmla="*/ 5269 h 1399501"/>
              <a:gd name="connsiteX1" fmla="*/ 507079 w 3850471"/>
              <a:gd name="connsiteY1" fmla="*/ 1396184 h 1399501"/>
              <a:gd name="connsiteX2" fmla="*/ 956686 w 3850471"/>
              <a:gd name="connsiteY2" fmla="*/ 1 h 1399501"/>
              <a:gd name="connsiteX3" fmla="*/ 1470057 w 3850471"/>
              <a:gd name="connsiteY3" fmla="*/ 1399391 h 1399501"/>
              <a:gd name="connsiteX4" fmla="*/ 1922171 w 3850471"/>
              <a:gd name="connsiteY4" fmla="*/ 4021 h 1399501"/>
              <a:gd name="connsiteX5" fmla="*/ 2443582 w 3850471"/>
              <a:gd name="connsiteY5" fmla="*/ 1399501 h 1399501"/>
              <a:gd name="connsiteX6" fmla="*/ 2890588 w 3850471"/>
              <a:gd name="connsiteY6" fmla="*/ 6353 h 1399501"/>
              <a:gd name="connsiteX7" fmla="*/ 3392983 w 3850471"/>
              <a:gd name="connsiteY7" fmla="*/ 1393929 h 1399501"/>
              <a:gd name="connsiteX8" fmla="*/ 3850471 w 3850471"/>
              <a:gd name="connsiteY8" fmla="*/ 6325 h 1399501"/>
              <a:gd name="connsiteX0" fmla="*/ 0 w 3392983"/>
              <a:gd name="connsiteY0" fmla="*/ 5269 h 1399501"/>
              <a:gd name="connsiteX1" fmla="*/ 507079 w 3392983"/>
              <a:gd name="connsiteY1" fmla="*/ 1396184 h 1399501"/>
              <a:gd name="connsiteX2" fmla="*/ 956686 w 3392983"/>
              <a:gd name="connsiteY2" fmla="*/ 1 h 1399501"/>
              <a:gd name="connsiteX3" fmla="*/ 1470057 w 3392983"/>
              <a:gd name="connsiteY3" fmla="*/ 1399391 h 1399501"/>
              <a:gd name="connsiteX4" fmla="*/ 1922171 w 3392983"/>
              <a:gd name="connsiteY4" fmla="*/ 4021 h 1399501"/>
              <a:gd name="connsiteX5" fmla="*/ 2443582 w 3392983"/>
              <a:gd name="connsiteY5" fmla="*/ 1399501 h 1399501"/>
              <a:gd name="connsiteX6" fmla="*/ 2890588 w 3392983"/>
              <a:gd name="connsiteY6" fmla="*/ 6353 h 1399501"/>
              <a:gd name="connsiteX7" fmla="*/ 3392983 w 3392983"/>
              <a:gd name="connsiteY7" fmla="*/ 1393929 h 1399501"/>
              <a:gd name="connsiteX0" fmla="*/ 0 w 2885904"/>
              <a:gd name="connsiteY0" fmla="*/ 1396184 h 1399501"/>
              <a:gd name="connsiteX1" fmla="*/ 449607 w 2885904"/>
              <a:gd name="connsiteY1" fmla="*/ 1 h 1399501"/>
              <a:gd name="connsiteX2" fmla="*/ 962978 w 2885904"/>
              <a:gd name="connsiteY2" fmla="*/ 1399391 h 1399501"/>
              <a:gd name="connsiteX3" fmla="*/ 1415092 w 2885904"/>
              <a:gd name="connsiteY3" fmla="*/ 4021 h 1399501"/>
              <a:gd name="connsiteX4" fmla="*/ 1936503 w 2885904"/>
              <a:gd name="connsiteY4" fmla="*/ 1399501 h 1399501"/>
              <a:gd name="connsiteX5" fmla="*/ 2383509 w 2885904"/>
              <a:gd name="connsiteY5" fmla="*/ 6353 h 1399501"/>
              <a:gd name="connsiteX6" fmla="*/ 2885904 w 2885904"/>
              <a:gd name="connsiteY6" fmla="*/ 1393929 h 13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904" h="1399501">
                <a:moveTo>
                  <a:pt x="0" y="1396184"/>
                </a:moveTo>
                <a:cubicBezTo>
                  <a:pt x="159448" y="1395306"/>
                  <a:pt x="289111" y="-533"/>
                  <a:pt x="449607" y="1"/>
                </a:cubicBezTo>
                <a:cubicBezTo>
                  <a:pt x="610103" y="535"/>
                  <a:pt x="802064" y="1398721"/>
                  <a:pt x="962978" y="1399391"/>
                </a:cubicBezTo>
                <a:cubicBezTo>
                  <a:pt x="1123892" y="1400061"/>
                  <a:pt x="1252838" y="4003"/>
                  <a:pt x="1415092" y="4021"/>
                </a:cubicBezTo>
                <a:cubicBezTo>
                  <a:pt x="1577346" y="4039"/>
                  <a:pt x="1775100" y="1399112"/>
                  <a:pt x="1936503" y="1399501"/>
                </a:cubicBezTo>
                <a:cubicBezTo>
                  <a:pt x="2097906" y="1399890"/>
                  <a:pt x="2225276" y="7282"/>
                  <a:pt x="2383509" y="6353"/>
                </a:cubicBezTo>
                <a:cubicBezTo>
                  <a:pt x="2541742" y="5424"/>
                  <a:pt x="2725924" y="1393934"/>
                  <a:pt x="2885904" y="1393929"/>
                </a:cubicBezTo>
              </a:path>
            </a:pathLst>
          </a:cu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161410" y="1334458"/>
            <a:ext cx="0" cy="2217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968213" y="2572749"/>
            <a:ext cx="4608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6" y="2312532"/>
            <a:ext cx="138484" cy="146286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7624477" y="1708749"/>
            <a:ext cx="0" cy="8640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49" y="2685501"/>
            <a:ext cx="388194" cy="2223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95" y="1334458"/>
            <a:ext cx="351130" cy="3238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38" y="3911355"/>
            <a:ext cx="368686" cy="3238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8" y="1384053"/>
            <a:ext cx="641787" cy="32186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52" y="1606131"/>
            <a:ext cx="109241" cy="21653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38" y="3963867"/>
            <a:ext cx="109241" cy="21653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92" y="5692290"/>
            <a:ext cx="362835" cy="21653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2" y="3335527"/>
            <a:ext cx="362835" cy="21653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52" y="2686680"/>
            <a:ext cx="626182" cy="222382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 flipV="1">
            <a:off x="4707037" y="1714396"/>
            <a:ext cx="0" cy="8640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08" y="5056522"/>
            <a:ext cx="372588" cy="214579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V="1">
            <a:off x="4706997" y="4065511"/>
            <a:ext cx="0" cy="8640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103250" y="5821141"/>
            <a:ext cx="57600" cy="1023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103290" y="3465511"/>
            <a:ext cx="57600" cy="1023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109966" y="4072242"/>
            <a:ext cx="57600" cy="1023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110676" y="1708285"/>
            <a:ext cx="57600" cy="1023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93" y="2632310"/>
            <a:ext cx="653410" cy="32182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89" y="5007822"/>
            <a:ext cx="415452" cy="321828"/>
          </a:xfrm>
          <a:prstGeom prst="rect">
            <a:avLst/>
          </a:prstGeom>
        </p:spPr>
      </p:pic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2749927" y="190044"/>
            <a:ext cx="3804558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 Harmonic wave</a:t>
            </a:r>
            <a:endParaRPr lang="en-US" altLang="en-US" sz="320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4844" y="791675"/>
            <a:ext cx="3657600" cy="342900"/>
            <a:chOff x="394976" y="876677"/>
            <a:chExt cx="7315200" cy="68580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94976" y="876677"/>
              <a:ext cx="7315200" cy="6858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62737" y="938155"/>
              <a:ext cx="590550" cy="47625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2"/>
            <a:srcRect r="5170"/>
            <a:stretch/>
          </p:blipFill>
          <p:spPr>
            <a:xfrm>
              <a:off x="1794385" y="948012"/>
              <a:ext cx="56002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7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8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62" y="2377914"/>
            <a:ext cx="430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 </a:t>
            </a:r>
            <a:r>
              <a:rPr lang="en-US" sz="1200" dirty="0" err="1"/>
              <a:t>g</a:t>
            </a:r>
            <a:r>
              <a:rPr lang="en-US" sz="1200" dirty="0" err="1" smtClean="0"/>
              <a:t>iocatore</a:t>
            </a:r>
            <a:r>
              <a:rPr lang="en-US" sz="1200" dirty="0" smtClean="0"/>
              <a:t> </a:t>
            </a:r>
            <a:r>
              <a:rPr lang="en-US" sz="1200" dirty="0" err="1" smtClean="0"/>
              <a:t>d’azzado</a:t>
            </a:r>
            <a:r>
              <a:rPr lang="en-US" sz="1200" dirty="0" smtClean="0"/>
              <a:t> di Milano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660" y="2186723"/>
            <a:ext cx="2527263" cy="1598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009" y="2186723"/>
            <a:ext cx="1152945" cy="1537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674" y="1678814"/>
            <a:ext cx="660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Complex numbers “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quantitas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sophistica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4" y="4075399"/>
            <a:ext cx="2856229" cy="647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43" y="4262585"/>
            <a:ext cx="1265372" cy="405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697" y="5001588"/>
            <a:ext cx="84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Short hand is not to write c.c.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1132" y="3823380"/>
            <a:ext cx="840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Often we can put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4" y="4097861"/>
            <a:ext cx="1258057" cy="548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10" y="4355463"/>
            <a:ext cx="1298286" cy="416914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814486" y="29586"/>
            <a:ext cx="3411462" cy="1019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/>
              <a:t> Harmonic wave:</a:t>
            </a:r>
          </a:p>
          <a:p>
            <a:pPr algn="ctr"/>
            <a:r>
              <a:rPr lang="en-US" altLang="en-US" sz="3200" dirty="0" smtClean="0"/>
              <a:t> </a:t>
            </a:r>
          </a:p>
          <a:p>
            <a:pPr algn="ctr"/>
            <a:r>
              <a:rPr lang="en-US" altLang="en-US" sz="3200" dirty="0" smtClean="0"/>
              <a:t>complex notation</a:t>
            </a:r>
            <a:endParaRPr lang="en-US" altLang="en-US" sz="3200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691417" y="570218"/>
            <a:ext cx="3657600" cy="342900"/>
            <a:chOff x="394976" y="876677"/>
            <a:chExt cx="7315200" cy="6858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4976" y="876677"/>
              <a:ext cx="7315200" cy="685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2737" y="938155"/>
              <a:ext cx="590550" cy="4762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/>
            <a:srcRect r="5170"/>
            <a:stretch/>
          </p:blipFill>
          <p:spPr>
            <a:xfrm>
              <a:off x="1794385" y="948012"/>
              <a:ext cx="56002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749927" y="190044"/>
            <a:ext cx="3804558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 Phasors</a:t>
            </a: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94" y="1181382"/>
            <a:ext cx="4536628" cy="434234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179047" y="309909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5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79047" y="309909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5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654" y="995064"/>
            <a:ext cx="2883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Phasor (in complex plane)</a:t>
            </a:r>
            <a:endParaRPr lang="en-GB" dirty="0">
              <a:latin typeface="+mj-lt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72318" y="2529862"/>
            <a:ext cx="2160240" cy="2160000"/>
            <a:chOff x="1379794" y="3126839"/>
            <a:chExt cx="1080120" cy="1080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379794" y="3126839"/>
              <a:ext cx="1080120" cy="10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>
              <a:stCxn id="7" idx="6"/>
            </p:cNvCxnSpPr>
            <p:nvPr/>
          </p:nvCxnSpPr>
          <p:spPr>
            <a:xfrm flipH="1">
              <a:off x="1379794" y="3666839"/>
              <a:ext cx="1080120" cy="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0"/>
              <a:endCxn id="7" idx="4"/>
            </p:cNvCxnSpPr>
            <p:nvPr/>
          </p:nvCxnSpPr>
          <p:spPr>
            <a:xfrm>
              <a:off x="1919854" y="3126839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7" idx="7"/>
            </p:cNvCxnSpPr>
            <p:nvPr/>
          </p:nvCxnSpPr>
          <p:spPr>
            <a:xfrm flipV="1">
              <a:off x="1919849" y="3285001"/>
              <a:ext cx="381885" cy="3818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57" y="1385548"/>
            <a:ext cx="810200" cy="417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05" y="2156284"/>
            <a:ext cx="672914" cy="552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6" y="3068605"/>
            <a:ext cx="321828" cy="5412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0228" y="3374770"/>
            <a:ext cx="288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Axis of </a:t>
            </a:r>
          </a:p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real numbers</a:t>
            </a:r>
            <a:endParaRPr lang="en-GB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483" y="1508351"/>
            <a:ext cx="2883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Axis of imaginary numbers</a:t>
            </a:r>
            <a:endParaRPr lang="en-GB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8" y="2035845"/>
            <a:ext cx="131657" cy="405943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4222426" y="3825580"/>
            <a:ext cx="4348800" cy="1756550"/>
          </a:xfrm>
          <a:custGeom>
            <a:avLst/>
            <a:gdLst>
              <a:gd name="connsiteX0" fmla="*/ 0 w 3564579"/>
              <a:gd name="connsiteY0" fmla="*/ 605750 h 1057126"/>
              <a:gd name="connsiteX1" fmla="*/ 237507 w 3564579"/>
              <a:gd name="connsiteY1" fmla="*/ 23859 h 1057126"/>
              <a:gd name="connsiteX2" fmla="*/ 605642 w 3564579"/>
              <a:gd name="connsiteY2" fmla="*/ 985760 h 1057126"/>
              <a:gd name="connsiteX3" fmla="*/ 807522 w 3564579"/>
              <a:gd name="connsiteY3" fmla="*/ 95111 h 1057126"/>
              <a:gd name="connsiteX4" fmla="*/ 1116281 w 3564579"/>
              <a:gd name="connsiteY4" fmla="*/ 926384 h 1057126"/>
              <a:gd name="connsiteX5" fmla="*/ 1377538 w 3564579"/>
              <a:gd name="connsiteY5" fmla="*/ 130737 h 1057126"/>
              <a:gd name="connsiteX6" fmla="*/ 1686296 w 3564579"/>
              <a:gd name="connsiteY6" fmla="*/ 1057012 h 1057126"/>
              <a:gd name="connsiteX7" fmla="*/ 1888177 w 3564579"/>
              <a:gd name="connsiteY7" fmla="*/ 59485 h 1057126"/>
              <a:gd name="connsiteX8" fmla="*/ 2244437 w 3564579"/>
              <a:gd name="connsiteY8" fmla="*/ 1033262 h 1057126"/>
              <a:gd name="connsiteX9" fmla="*/ 2446317 w 3564579"/>
              <a:gd name="connsiteY9" fmla="*/ 109 h 1057126"/>
              <a:gd name="connsiteX10" fmla="*/ 2766951 w 3564579"/>
              <a:gd name="connsiteY10" fmla="*/ 962010 h 1057126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641781"/>
              <a:gd name="connsiteY0" fmla="*/ 606720 h 1271739"/>
              <a:gd name="connsiteX1" fmla="*/ 237507 w 3641781"/>
              <a:gd name="connsiteY1" fmla="*/ 24829 h 1271739"/>
              <a:gd name="connsiteX2" fmla="*/ 605642 w 3641781"/>
              <a:gd name="connsiteY2" fmla="*/ 986730 h 1271739"/>
              <a:gd name="connsiteX3" fmla="*/ 807522 w 3641781"/>
              <a:gd name="connsiteY3" fmla="*/ 96081 h 1271739"/>
              <a:gd name="connsiteX4" fmla="*/ 1116281 w 3641781"/>
              <a:gd name="connsiteY4" fmla="*/ 927354 h 1271739"/>
              <a:gd name="connsiteX5" fmla="*/ 1377538 w 3641781"/>
              <a:gd name="connsiteY5" fmla="*/ 131707 h 1271739"/>
              <a:gd name="connsiteX6" fmla="*/ 1686296 w 3641781"/>
              <a:gd name="connsiteY6" fmla="*/ 1057982 h 1271739"/>
              <a:gd name="connsiteX7" fmla="*/ 1888177 w 3641781"/>
              <a:gd name="connsiteY7" fmla="*/ 60455 h 1271739"/>
              <a:gd name="connsiteX8" fmla="*/ 2244437 w 3641781"/>
              <a:gd name="connsiteY8" fmla="*/ 1034232 h 1271739"/>
              <a:gd name="connsiteX9" fmla="*/ 2446317 w 3641781"/>
              <a:gd name="connsiteY9" fmla="*/ 1079 h 1271739"/>
              <a:gd name="connsiteX10" fmla="*/ 2861954 w 3641781"/>
              <a:gd name="connsiteY10" fmla="*/ 1271739 h 1271739"/>
              <a:gd name="connsiteX0" fmla="*/ 0 w 2861954"/>
              <a:gd name="connsiteY0" fmla="*/ 606720 h 1271739"/>
              <a:gd name="connsiteX1" fmla="*/ 237507 w 2861954"/>
              <a:gd name="connsiteY1" fmla="*/ 24829 h 1271739"/>
              <a:gd name="connsiteX2" fmla="*/ 605642 w 2861954"/>
              <a:gd name="connsiteY2" fmla="*/ 986730 h 1271739"/>
              <a:gd name="connsiteX3" fmla="*/ 807522 w 2861954"/>
              <a:gd name="connsiteY3" fmla="*/ 96081 h 1271739"/>
              <a:gd name="connsiteX4" fmla="*/ 1116281 w 2861954"/>
              <a:gd name="connsiteY4" fmla="*/ 927354 h 1271739"/>
              <a:gd name="connsiteX5" fmla="*/ 1377538 w 2861954"/>
              <a:gd name="connsiteY5" fmla="*/ 131707 h 1271739"/>
              <a:gd name="connsiteX6" fmla="*/ 1686296 w 2861954"/>
              <a:gd name="connsiteY6" fmla="*/ 1057982 h 1271739"/>
              <a:gd name="connsiteX7" fmla="*/ 1888177 w 2861954"/>
              <a:gd name="connsiteY7" fmla="*/ 60455 h 1271739"/>
              <a:gd name="connsiteX8" fmla="*/ 2244437 w 2861954"/>
              <a:gd name="connsiteY8" fmla="*/ 1034232 h 1271739"/>
              <a:gd name="connsiteX9" fmla="*/ 2446317 w 2861954"/>
              <a:gd name="connsiteY9" fmla="*/ 1079 h 1271739"/>
              <a:gd name="connsiteX10" fmla="*/ 2861954 w 2861954"/>
              <a:gd name="connsiteY10" fmla="*/ 1271739 h 1271739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71305 w 2755077"/>
              <a:gd name="connsiteY7" fmla="*/ 71478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14405 h 1068784"/>
              <a:gd name="connsiteX1" fmla="*/ 344386 w 2755077"/>
              <a:gd name="connsiteY1" fmla="*/ 11879 h 1068784"/>
              <a:gd name="connsiteX2" fmla="*/ 617518 w 2755077"/>
              <a:gd name="connsiteY2" fmla="*/ 914404 h 1068784"/>
              <a:gd name="connsiteX3" fmla="*/ 819398 w 2755077"/>
              <a:gd name="connsiteY3" fmla="*/ 23755 h 1068784"/>
              <a:gd name="connsiteX4" fmla="*/ 1128157 w 2755077"/>
              <a:gd name="connsiteY4" fmla="*/ 926280 h 1068784"/>
              <a:gd name="connsiteX5" fmla="*/ 1389414 w 2755077"/>
              <a:gd name="connsiteY5" fmla="*/ 59381 h 1068784"/>
              <a:gd name="connsiteX6" fmla="*/ 1710048 w 2755077"/>
              <a:gd name="connsiteY6" fmla="*/ 973781 h 1068784"/>
              <a:gd name="connsiteX7" fmla="*/ 1971305 w 2755077"/>
              <a:gd name="connsiteY7" fmla="*/ 4 h 1068784"/>
              <a:gd name="connsiteX8" fmla="*/ 2256313 w 2755077"/>
              <a:gd name="connsiteY8" fmla="*/ 961906 h 1068784"/>
              <a:gd name="connsiteX9" fmla="*/ 2458193 w 2755077"/>
              <a:gd name="connsiteY9" fmla="*/ 11880 h 1068784"/>
              <a:gd name="connsiteX10" fmla="*/ 2755077 w 2755077"/>
              <a:gd name="connsiteY10" fmla="*/ 1068784 h 1068784"/>
              <a:gd name="connsiteX0" fmla="*/ 0 w 2802578"/>
              <a:gd name="connsiteY0" fmla="*/ 914405 h 973860"/>
              <a:gd name="connsiteX1" fmla="*/ 344386 w 2802578"/>
              <a:gd name="connsiteY1" fmla="*/ 11879 h 973860"/>
              <a:gd name="connsiteX2" fmla="*/ 617518 w 2802578"/>
              <a:gd name="connsiteY2" fmla="*/ 914404 h 973860"/>
              <a:gd name="connsiteX3" fmla="*/ 819398 w 2802578"/>
              <a:gd name="connsiteY3" fmla="*/ 23755 h 973860"/>
              <a:gd name="connsiteX4" fmla="*/ 1128157 w 2802578"/>
              <a:gd name="connsiteY4" fmla="*/ 926280 h 973860"/>
              <a:gd name="connsiteX5" fmla="*/ 1389414 w 2802578"/>
              <a:gd name="connsiteY5" fmla="*/ 59381 h 973860"/>
              <a:gd name="connsiteX6" fmla="*/ 1710048 w 2802578"/>
              <a:gd name="connsiteY6" fmla="*/ 973781 h 973860"/>
              <a:gd name="connsiteX7" fmla="*/ 1971305 w 2802578"/>
              <a:gd name="connsiteY7" fmla="*/ 4 h 973860"/>
              <a:gd name="connsiteX8" fmla="*/ 2256313 w 2802578"/>
              <a:gd name="connsiteY8" fmla="*/ 961906 h 973860"/>
              <a:gd name="connsiteX9" fmla="*/ 2458193 w 2802578"/>
              <a:gd name="connsiteY9" fmla="*/ 11880 h 973860"/>
              <a:gd name="connsiteX10" fmla="*/ 2802578 w 2802578"/>
              <a:gd name="connsiteY10" fmla="*/ 973781 h 973860"/>
              <a:gd name="connsiteX0" fmla="*/ 0 w 2791358"/>
              <a:gd name="connsiteY0" fmla="*/ 1189286 h 1189286"/>
              <a:gd name="connsiteX1" fmla="*/ 333166 w 2791358"/>
              <a:gd name="connsiteY1" fmla="*/ 11879 h 1189286"/>
              <a:gd name="connsiteX2" fmla="*/ 606298 w 2791358"/>
              <a:gd name="connsiteY2" fmla="*/ 914404 h 1189286"/>
              <a:gd name="connsiteX3" fmla="*/ 808178 w 2791358"/>
              <a:gd name="connsiteY3" fmla="*/ 23755 h 1189286"/>
              <a:gd name="connsiteX4" fmla="*/ 1116937 w 2791358"/>
              <a:gd name="connsiteY4" fmla="*/ 926280 h 1189286"/>
              <a:gd name="connsiteX5" fmla="*/ 1378194 w 2791358"/>
              <a:gd name="connsiteY5" fmla="*/ 59381 h 1189286"/>
              <a:gd name="connsiteX6" fmla="*/ 1698828 w 2791358"/>
              <a:gd name="connsiteY6" fmla="*/ 973781 h 1189286"/>
              <a:gd name="connsiteX7" fmla="*/ 1960085 w 2791358"/>
              <a:gd name="connsiteY7" fmla="*/ 4 h 1189286"/>
              <a:gd name="connsiteX8" fmla="*/ 2245093 w 2791358"/>
              <a:gd name="connsiteY8" fmla="*/ 961906 h 1189286"/>
              <a:gd name="connsiteX9" fmla="*/ 2446973 w 2791358"/>
              <a:gd name="connsiteY9" fmla="*/ 11880 h 1189286"/>
              <a:gd name="connsiteX10" fmla="*/ 2791358 w 2791358"/>
              <a:gd name="connsiteY10" fmla="*/ 973781 h 1189286"/>
              <a:gd name="connsiteX0" fmla="*/ 0 w 2791358"/>
              <a:gd name="connsiteY0" fmla="*/ 1414361 h 1414361"/>
              <a:gd name="connsiteX1" fmla="*/ 473412 w 2791358"/>
              <a:gd name="connsiteY1" fmla="*/ 1341 h 1414361"/>
              <a:gd name="connsiteX2" fmla="*/ 606298 w 2791358"/>
              <a:gd name="connsiteY2" fmla="*/ 1139479 h 1414361"/>
              <a:gd name="connsiteX3" fmla="*/ 808178 w 2791358"/>
              <a:gd name="connsiteY3" fmla="*/ 248830 h 1414361"/>
              <a:gd name="connsiteX4" fmla="*/ 1116937 w 2791358"/>
              <a:gd name="connsiteY4" fmla="*/ 1151355 h 1414361"/>
              <a:gd name="connsiteX5" fmla="*/ 1378194 w 2791358"/>
              <a:gd name="connsiteY5" fmla="*/ 284456 h 1414361"/>
              <a:gd name="connsiteX6" fmla="*/ 1698828 w 2791358"/>
              <a:gd name="connsiteY6" fmla="*/ 1198856 h 1414361"/>
              <a:gd name="connsiteX7" fmla="*/ 1960085 w 2791358"/>
              <a:gd name="connsiteY7" fmla="*/ 225079 h 1414361"/>
              <a:gd name="connsiteX8" fmla="*/ 2245093 w 2791358"/>
              <a:gd name="connsiteY8" fmla="*/ 1186981 h 1414361"/>
              <a:gd name="connsiteX9" fmla="*/ 2446973 w 2791358"/>
              <a:gd name="connsiteY9" fmla="*/ 236955 h 1414361"/>
              <a:gd name="connsiteX10" fmla="*/ 2791358 w 2791358"/>
              <a:gd name="connsiteY10" fmla="*/ 1198856 h 1414361"/>
              <a:gd name="connsiteX0" fmla="*/ 0 w 2791358"/>
              <a:gd name="connsiteY0" fmla="*/ 1413076 h 1413076"/>
              <a:gd name="connsiteX1" fmla="*/ 473412 w 2791358"/>
              <a:gd name="connsiteY1" fmla="*/ 56 h 1413076"/>
              <a:gd name="connsiteX2" fmla="*/ 606298 w 2791358"/>
              <a:gd name="connsiteY2" fmla="*/ 1138194 h 1413076"/>
              <a:gd name="connsiteX3" fmla="*/ 808178 w 2791358"/>
              <a:gd name="connsiteY3" fmla="*/ 247545 h 1413076"/>
              <a:gd name="connsiteX4" fmla="*/ 1116937 w 2791358"/>
              <a:gd name="connsiteY4" fmla="*/ 1150070 h 1413076"/>
              <a:gd name="connsiteX5" fmla="*/ 1378194 w 2791358"/>
              <a:gd name="connsiteY5" fmla="*/ 283171 h 1413076"/>
              <a:gd name="connsiteX6" fmla="*/ 1698828 w 2791358"/>
              <a:gd name="connsiteY6" fmla="*/ 1197571 h 1413076"/>
              <a:gd name="connsiteX7" fmla="*/ 1960085 w 2791358"/>
              <a:gd name="connsiteY7" fmla="*/ 223794 h 1413076"/>
              <a:gd name="connsiteX8" fmla="*/ 2245093 w 2791358"/>
              <a:gd name="connsiteY8" fmla="*/ 1185696 h 1413076"/>
              <a:gd name="connsiteX9" fmla="*/ 2446973 w 2791358"/>
              <a:gd name="connsiteY9" fmla="*/ 235670 h 1413076"/>
              <a:gd name="connsiteX10" fmla="*/ 2791358 w 2791358"/>
              <a:gd name="connsiteY10" fmla="*/ 1197571 h 1413076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808178 w 2791358"/>
              <a:gd name="connsiteY3" fmla="*/ 247497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2354302 w 2791358"/>
              <a:gd name="connsiteY5" fmla="*/ 8242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867126"/>
              <a:gd name="connsiteY0" fmla="*/ 1413028 h 1417102"/>
              <a:gd name="connsiteX1" fmla="*/ 473412 w 2867126"/>
              <a:gd name="connsiteY1" fmla="*/ 8 h 1417102"/>
              <a:gd name="connsiteX2" fmla="*/ 926057 w 2867126"/>
              <a:gd name="connsiteY2" fmla="*/ 1390588 h 1417102"/>
              <a:gd name="connsiteX3" fmla="*/ 1408429 w 2867126"/>
              <a:gd name="connsiteY3" fmla="*/ 17494 h 1417102"/>
              <a:gd name="connsiteX4" fmla="*/ 1891092 w 2867126"/>
              <a:gd name="connsiteY4" fmla="*/ 1402463 h 1417102"/>
              <a:gd name="connsiteX5" fmla="*/ 2354302 w 2867126"/>
              <a:gd name="connsiteY5" fmla="*/ 8242 h 1417102"/>
              <a:gd name="connsiteX6" fmla="*/ 2860060 w 2867126"/>
              <a:gd name="connsiteY6" fmla="*/ 1416306 h 1417102"/>
              <a:gd name="connsiteX7" fmla="*/ 1960085 w 2867126"/>
              <a:gd name="connsiteY7" fmla="*/ 223746 h 1417102"/>
              <a:gd name="connsiteX8" fmla="*/ 2245093 w 2867126"/>
              <a:gd name="connsiteY8" fmla="*/ 1185648 h 1417102"/>
              <a:gd name="connsiteX9" fmla="*/ 2446973 w 2867126"/>
              <a:gd name="connsiteY9" fmla="*/ 235622 h 1417102"/>
              <a:gd name="connsiteX10" fmla="*/ 2791358 w 2867126"/>
              <a:gd name="connsiteY10" fmla="*/ 1197523 h 1417102"/>
              <a:gd name="connsiteX0" fmla="*/ 0 w 3317918"/>
              <a:gd name="connsiteY0" fmla="*/ 1413028 h 1416306"/>
              <a:gd name="connsiteX1" fmla="*/ 473412 w 3317918"/>
              <a:gd name="connsiteY1" fmla="*/ 8 h 1416306"/>
              <a:gd name="connsiteX2" fmla="*/ 926057 w 3317918"/>
              <a:gd name="connsiteY2" fmla="*/ 1390588 h 1416306"/>
              <a:gd name="connsiteX3" fmla="*/ 1408429 w 3317918"/>
              <a:gd name="connsiteY3" fmla="*/ 17494 h 1416306"/>
              <a:gd name="connsiteX4" fmla="*/ 1891092 w 3317918"/>
              <a:gd name="connsiteY4" fmla="*/ 1402463 h 1416306"/>
              <a:gd name="connsiteX5" fmla="*/ 2354302 w 3317918"/>
              <a:gd name="connsiteY5" fmla="*/ 8242 h 1416306"/>
              <a:gd name="connsiteX6" fmla="*/ 2860060 w 3317918"/>
              <a:gd name="connsiteY6" fmla="*/ 1416306 h 1416306"/>
              <a:gd name="connsiteX7" fmla="*/ 3300831 w 3317918"/>
              <a:gd name="connsiteY7" fmla="*/ 10573 h 1416306"/>
              <a:gd name="connsiteX8" fmla="*/ 2245093 w 3317918"/>
              <a:gd name="connsiteY8" fmla="*/ 1185648 h 1416306"/>
              <a:gd name="connsiteX9" fmla="*/ 2446973 w 3317918"/>
              <a:gd name="connsiteY9" fmla="*/ 235622 h 1416306"/>
              <a:gd name="connsiteX10" fmla="*/ 2791358 w 3317918"/>
              <a:gd name="connsiteY10" fmla="*/ 1197523 h 1416306"/>
              <a:gd name="connsiteX0" fmla="*/ 0 w 3814080"/>
              <a:gd name="connsiteY0" fmla="*/ 1413028 h 1416306"/>
              <a:gd name="connsiteX1" fmla="*/ 473412 w 3814080"/>
              <a:gd name="connsiteY1" fmla="*/ 8 h 1416306"/>
              <a:gd name="connsiteX2" fmla="*/ 926057 w 3814080"/>
              <a:gd name="connsiteY2" fmla="*/ 1390588 h 1416306"/>
              <a:gd name="connsiteX3" fmla="*/ 1408429 w 3814080"/>
              <a:gd name="connsiteY3" fmla="*/ 17494 h 1416306"/>
              <a:gd name="connsiteX4" fmla="*/ 1891092 w 3814080"/>
              <a:gd name="connsiteY4" fmla="*/ 1402463 h 1416306"/>
              <a:gd name="connsiteX5" fmla="*/ 2354302 w 3814080"/>
              <a:gd name="connsiteY5" fmla="*/ 8242 h 1416306"/>
              <a:gd name="connsiteX6" fmla="*/ 2860060 w 3814080"/>
              <a:gd name="connsiteY6" fmla="*/ 1416306 h 1416306"/>
              <a:gd name="connsiteX7" fmla="*/ 3300831 w 3814080"/>
              <a:gd name="connsiteY7" fmla="*/ 10573 h 1416306"/>
              <a:gd name="connsiteX8" fmla="*/ 3787793 w 3814080"/>
              <a:gd name="connsiteY8" fmla="*/ 1387601 h 1416306"/>
              <a:gd name="connsiteX9" fmla="*/ 2446973 w 3814080"/>
              <a:gd name="connsiteY9" fmla="*/ 235622 h 1416306"/>
              <a:gd name="connsiteX10" fmla="*/ 2791358 w 3814080"/>
              <a:gd name="connsiteY10" fmla="*/ 1197523 h 1416306"/>
              <a:gd name="connsiteX0" fmla="*/ 0 w 4280671"/>
              <a:gd name="connsiteY0" fmla="*/ 1413028 h 1416306"/>
              <a:gd name="connsiteX1" fmla="*/ 473412 w 4280671"/>
              <a:gd name="connsiteY1" fmla="*/ 8 h 1416306"/>
              <a:gd name="connsiteX2" fmla="*/ 926057 w 4280671"/>
              <a:gd name="connsiteY2" fmla="*/ 1390588 h 1416306"/>
              <a:gd name="connsiteX3" fmla="*/ 1408429 w 4280671"/>
              <a:gd name="connsiteY3" fmla="*/ 17494 h 1416306"/>
              <a:gd name="connsiteX4" fmla="*/ 1891092 w 4280671"/>
              <a:gd name="connsiteY4" fmla="*/ 1402463 h 1416306"/>
              <a:gd name="connsiteX5" fmla="*/ 2354302 w 4280671"/>
              <a:gd name="connsiteY5" fmla="*/ 8242 h 1416306"/>
              <a:gd name="connsiteX6" fmla="*/ 2860060 w 4280671"/>
              <a:gd name="connsiteY6" fmla="*/ 1416306 h 1416306"/>
              <a:gd name="connsiteX7" fmla="*/ 3300831 w 4280671"/>
              <a:gd name="connsiteY7" fmla="*/ 10573 h 1416306"/>
              <a:gd name="connsiteX8" fmla="*/ 3787793 w 4280671"/>
              <a:gd name="connsiteY8" fmla="*/ 1387601 h 1416306"/>
              <a:gd name="connsiteX9" fmla="*/ 4245437 w 4280671"/>
              <a:gd name="connsiteY9" fmla="*/ 18940 h 1416306"/>
              <a:gd name="connsiteX10" fmla="*/ 2791358 w 4280671"/>
              <a:gd name="connsiteY10" fmla="*/ 1197523 h 14163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787793 w 4754501"/>
              <a:gd name="connsiteY8" fmla="*/ 1387601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30097 w 4754501"/>
              <a:gd name="connsiteY3" fmla="*/ 21827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44168 w 4754501"/>
              <a:gd name="connsiteY7" fmla="*/ 19233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08429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8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30962"/>
              <a:gd name="connsiteX1" fmla="*/ 473412 w 4754501"/>
              <a:gd name="connsiteY1" fmla="*/ 1 h 1430962"/>
              <a:gd name="connsiteX2" fmla="*/ 960726 w 4754501"/>
              <a:gd name="connsiteY2" fmla="*/ 1407916 h 1430962"/>
              <a:gd name="connsiteX3" fmla="*/ 1430098 w 4754501"/>
              <a:gd name="connsiteY3" fmla="*/ 13153 h 1430962"/>
              <a:gd name="connsiteX4" fmla="*/ 1912913 w 4754501"/>
              <a:gd name="connsiteY4" fmla="*/ 1430962 h 1430962"/>
              <a:gd name="connsiteX5" fmla="*/ 2380305 w 4754501"/>
              <a:gd name="connsiteY5" fmla="*/ 12568 h 1430962"/>
              <a:gd name="connsiteX6" fmla="*/ 2851393 w 4754501"/>
              <a:gd name="connsiteY6" fmla="*/ 1403298 h 1430962"/>
              <a:gd name="connsiteX7" fmla="*/ 3318166 w 4754501"/>
              <a:gd name="connsiteY7" fmla="*/ 14899 h 1430962"/>
              <a:gd name="connsiteX8" fmla="*/ 3800794 w 4754501"/>
              <a:gd name="connsiteY8" fmla="*/ 1413596 h 1430962"/>
              <a:gd name="connsiteX9" fmla="*/ 4262771 w 4754501"/>
              <a:gd name="connsiteY9" fmla="*/ 10266 h 1430962"/>
              <a:gd name="connsiteX10" fmla="*/ 4754501 w 4754501"/>
              <a:gd name="connsiteY10" fmla="*/ 1427199 h 143096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0794 w 4754501"/>
              <a:gd name="connsiteY8" fmla="*/ 1413596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5282 w 4754501"/>
              <a:gd name="connsiteY8" fmla="*/ 1425500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12570 h 1431074"/>
              <a:gd name="connsiteX6" fmla="*/ 2855881 w 4754501"/>
              <a:gd name="connsiteY6" fmla="*/ 1431074 h 1431074"/>
              <a:gd name="connsiteX7" fmla="*/ 3318166 w 4754501"/>
              <a:gd name="connsiteY7" fmla="*/ 14901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80"/>
              <a:gd name="connsiteX1" fmla="*/ 473412 w 4754501"/>
              <a:gd name="connsiteY1" fmla="*/ 3 h 1431080"/>
              <a:gd name="connsiteX2" fmla="*/ 965213 w 4754501"/>
              <a:gd name="connsiteY2" fmla="*/ 1427757 h 1431080"/>
              <a:gd name="connsiteX3" fmla="*/ 1430098 w 4754501"/>
              <a:gd name="connsiteY3" fmla="*/ 13155 h 1431080"/>
              <a:gd name="connsiteX4" fmla="*/ 1912913 w 4754501"/>
              <a:gd name="connsiteY4" fmla="*/ 1430964 h 1431080"/>
              <a:gd name="connsiteX5" fmla="*/ 2380305 w 4754501"/>
              <a:gd name="connsiteY5" fmla="*/ 35594 h 1431080"/>
              <a:gd name="connsiteX6" fmla="*/ 2855881 w 4754501"/>
              <a:gd name="connsiteY6" fmla="*/ 1431074 h 1431080"/>
              <a:gd name="connsiteX7" fmla="*/ 3318166 w 4754501"/>
              <a:gd name="connsiteY7" fmla="*/ 14901 h 1431080"/>
              <a:gd name="connsiteX8" fmla="*/ 3805282 w 4754501"/>
              <a:gd name="connsiteY8" fmla="*/ 1425502 h 1431080"/>
              <a:gd name="connsiteX9" fmla="*/ 4262771 w 4754501"/>
              <a:gd name="connsiteY9" fmla="*/ 10268 h 1431080"/>
              <a:gd name="connsiteX10" fmla="*/ 4754501 w 4754501"/>
              <a:gd name="connsiteY10" fmla="*/ 1427201 h 1431080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14820 w 4754501"/>
              <a:gd name="connsiteY3" fmla="*/ 45389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12913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3946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1450 h 1399501"/>
              <a:gd name="connsiteX1" fmla="*/ 458134 w 4754501"/>
              <a:gd name="connsiteY1" fmla="*/ 5269 h 1399501"/>
              <a:gd name="connsiteX2" fmla="*/ 965213 w 4754501"/>
              <a:gd name="connsiteY2" fmla="*/ 1396184 h 1399501"/>
              <a:gd name="connsiteX3" fmla="*/ 1414820 w 4754501"/>
              <a:gd name="connsiteY3" fmla="*/ 1 h 1399501"/>
              <a:gd name="connsiteX4" fmla="*/ 1928191 w 4754501"/>
              <a:gd name="connsiteY4" fmla="*/ 1399391 h 1399501"/>
              <a:gd name="connsiteX5" fmla="*/ 2380305 w 4754501"/>
              <a:gd name="connsiteY5" fmla="*/ 4021 h 1399501"/>
              <a:gd name="connsiteX6" fmla="*/ 2901716 w 4754501"/>
              <a:gd name="connsiteY6" fmla="*/ 1399501 h 1399501"/>
              <a:gd name="connsiteX7" fmla="*/ 3348722 w 4754501"/>
              <a:gd name="connsiteY7" fmla="*/ 6353 h 1399501"/>
              <a:gd name="connsiteX8" fmla="*/ 3851117 w 4754501"/>
              <a:gd name="connsiteY8" fmla="*/ 1393929 h 1399501"/>
              <a:gd name="connsiteX9" fmla="*/ 4308605 w 4754501"/>
              <a:gd name="connsiteY9" fmla="*/ 6325 h 1399501"/>
              <a:gd name="connsiteX10" fmla="*/ 4754501 w 4754501"/>
              <a:gd name="connsiteY10" fmla="*/ 1395628 h 1399501"/>
              <a:gd name="connsiteX0" fmla="*/ 0 w 4308605"/>
              <a:gd name="connsiteY0" fmla="*/ 1381450 h 1399501"/>
              <a:gd name="connsiteX1" fmla="*/ 458134 w 4308605"/>
              <a:gd name="connsiteY1" fmla="*/ 5269 h 1399501"/>
              <a:gd name="connsiteX2" fmla="*/ 965213 w 4308605"/>
              <a:gd name="connsiteY2" fmla="*/ 1396184 h 1399501"/>
              <a:gd name="connsiteX3" fmla="*/ 1414820 w 4308605"/>
              <a:gd name="connsiteY3" fmla="*/ 1 h 1399501"/>
              <a:gd name="connsiteX4" fmla="*/ 1928191 w 4308605"/>
              <a:gd name="connsiteY4" fmla="*/ 1399391 h 1399501"/>
              <a:gd name="connsiteX5" fmla="*/ 2380305 w 4308605"/>
              <a:gd name="connsiteY5" fmla="*/ 4021 h 1399501"/>
              <a:gd name="connsiteX6" fmla="*/ 2901716 w 4308605"/>
              <a:gd name="connsiteY6" fmla="*/ 1399501 h 1399501"/>
              <a:gd name="connsiteX7" fmla="*/ 3348722 w 4308605"/>
              <a:gd name="connsiteY7" fmla="*/ 6353 h 1399501"/>
              <a:gd name="connsiteX8" fmla="*/ 3851117 w 4308605"/>
              <a:gd name="connsiteY8" fmla="*/ 1393929 h 1399501"/>
              <a:gd name="connsiteX9" fmla="*/ 4308605 w 4308605"/>
              <a:gd name="connsiteY9" fmla="*/ 6325 h 1399501"/>
              <a:gd name="connsiteX0" fmla="*/ 0 w 3850471"/>
              <a:gd name="connsiteY0" fmla="*/ 5269 h 1399501"/>
              <a:gd name="connsiteX1" fmla="*/ 507079 w 3850471"/>
              <a:gd name="connsiteY1" fmla="*/ 1396184 h 1399501"/>
              <a:gd name="connsiteX2" fmla="*/ 956686 w 3850471"/>
              <a:gd name="connsiteY2" fmla="*/ 1 h 1399501"/>
              <a:gd name="connsiteX3" fmla="*/ 1470057 w 3850471"/>
              <a:gd name="connsiteY3" fmla="*/ 1399391 h 1399501"/>
              <a:gd name="connsiteX4" fmla="*/ 1922171 w 3850471"/>
              <a:gd name="connsiteY4" fmla="*/ 4021 h 1399501"/>
              <a:gd name="connsiteX5" fmla="*/ 2443582 w 3850471"/>
              <a:gd name="connsiteY5" fmla="*/ 1399501 h 1399501"/>
              <a:gd name="connsiteX6" fmla="*/ 2890588 w 3850471"/>
              <a:gd name="connsiteY6" fmla="*/ 6353 h 1399501"/>
              <a:gd name="connsiteX7" fmla="*/ 3392983 w 3850471"/>
              <a:gd name="connsiteY7" fmla="*/ 1393929 h 1399501"/>
              <a:gd name="connsiteX8" fmla="*/ 3850471 w 3850471"/>
              <a:gd name="connsiteY8" fmla="*/ 6325 h 1399501"/>
              <a:gd name="connsiteX0" fmla="*/ 0 w 3392983"/>
              <a:gd name="connsiteY0" fmla="*/ 5269 h 1399501"/>
              <a:gd name="connsiteX1" fmla="*/ 507079 w 3392983"/>
              <a:gd name="connsiteY1" fmla="*/ 1396184 h 1399501"/>
              <a:gd name="connsiteX2" fmla="*/ 956686 w 3392983"/>
              <a:gd name="connsiteY2" fmla="*/ 1 h 1399501"/>
              <a:gd name="connsiteX3" fmla="*/ 1470057 w 3392983"/>
              <a:gd name="connsiteY3" fmla="*/ 1399391 h 1399501"/>
              <a:gd name="connsiteX4" fmla="*/ 1922171 w 3392983"/>
              <a:gd name="connsiteY4" fmla="*/ 4021 h 1399501"/>
              <a:gd name="connsiteX5" fmla="*/ 2443582 w 3392983"/>
              <a:gd name="connsiteY5" fmla="*/ 1399501 h 1399501"/>
              <a:gd name="connsiteX6" fmla="*/ 2890588 w 3392983"/>
              <a:gd name="connsiteY6" fmla="*/ 6353 h 1399501"/>
              <a:gd name="connsiteX7" fmla="*/ 3392983 w 3392983"/>
              <a:gd name="connsiteY7" fmla="*/ 1393929 h 1399501"/>
              <a:gd name="connsiteX0" fmla="*/ 0 w 2885904"/>
              <a:gd name="connsiteY0" fmla="*/ 1396184 h 1399501"/>
              <a:gd name="connsiteX1" fmla="*/ 449607 w 2885904"/>
              <a:gd name="connsiteY1" fmla="*/ 1 h 1399501"/>
              <a:gd name="connsiteX2" fmla="*/ 962978 w 2885904"/>
              <a:gd name="connsiteY2" fmla="*/ 1399391 h 1399501"/>
              <a:gd name="connsiteX3" fmla="*/ 1415092 w 2885904"/>
              <a:gd name="connsiteY3" fmla="*/ 4021 h 1399501"/>
              <a:gd name="connsiteX4" fmla="*/ 1936503 w 2885904"/>
              <a:gd name="connsiteY4" fmla="*/ 1399501 h 1399501"/>
              <a:gd name="connsiteX5" fmla="*/ 2383509 w 2885904"/>
              <a:gd name="connsiteY5" fmla="*/ 6353 h 1399501"/>
              <a:gd name="connsiteX6" fmla="*/ 2885904 w 2885904"/>
              <a:gd name="connsiteY6" fmla="*/ 1393929 h 13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904" h="1399501">
                <a:moveTo>
                  <a:pt x="0" y="1396184"/>
                </a:moveTo>
                <a:cubicBezTo>
                  <a:pt x="159448" y="1395306"/>
                  <a:pt x="289111" y="-533"/>
                  <a:pt x="449607" y="1"/>
                </a:cubicBezTo>
                <a:cubicBezTo>
                  <a:pt x="610103" y="535"/>
                  <a:pt x="802064" y="1398721"/>
                  <a:pt x="962978" y="1399391"/>
                </a:cubicBezTo>
                <a:cubicBezTo>
                  <a:pt x="1123892" y="1400061"/>
                  <a:pt x="1252838" y="4003"/>
                  <a:pt x="1415092" y="4021"/>
                </a:cubicBezTo>
                <a:cubicBezTo>
                  <a:pt x="1577346" y="4039"/>
                  <a:pt x="1775100" y="1399112"/>
                  <a:pt x="1936503" y="1399501"/>
                </a:cubicBezTo>
                <a:cubicBezTo>
                  <a:pt x="2097906" y="1399890"/>
                  <a:pt x="2225276" y="7282"/>
                  <a:pt x="2383509" y="6353"/>
                </a:cubicBezTo>
                <a:cubicBezTo>
                  <a:pt x="2541742" y="5424"/>
                  <a:pt x="2725924" y="1393934"/>
                  <a:pt x="2885904" y="1393929"/>
                </a:cubicBezTo>
              </a:path>
            </a:pathLst>
          </a:cu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53639" y="3465625"/>
            <a:ext cx="0" cy="2217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60442" y="4703916"/>
            <a:ext cx="4608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5316706" y="892380"/>
            <a:ext cx="2160240" cy="21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1" idx="6"/>
          </p:cNvCxnSpPr>
          <p:nvPr/>
        </p:nvCxnSpPr>
        <p:spPr>
          <a:xfrm flipH="1">
            <a:off x="5316706" y="1972380"/>
            <a:ext cx="2160240" cy="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21" idx="4"/>
          </p:cNvCxnSpPr>
          <p:nvPr/>
        </p:nvCxnSpPr>
        <p:spPr>
          <a:xfrm>
            <a:off x="6396826" y="892380"/>
            <a:ext cx="0" cy="21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396816" y="1962231"/>
            <a:ext cx="1080130" cy="12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-5400000" flipV="1">
            <a:off x="5856811" y="1432255"/>
            <a:ext cx="1080130" cy="12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835255" y="3847951"/>
            <a:ext cx="4348800" cy="1756550"/>
          </a:xfrm>
          <a:custGeom>
            <a:avLst/>
            <a:gdLst>
              <a:gd name="connsiteX0" fmla="*/ 0 w 3564579"/>
              <a:gd name="connsiteY0" fmla="*/ 605750 h 1057126"/>
              <a:gd name="connsiteX1" fmla="*/ 237507 w 3564579"/>
              <a:gd name="connsiteY1" fmla="*/ 23859 h 1057126"/>
              <a:gd name="connsiteX2" fmla="*/ 605642 w 3564579"/>
              <a:gd name="connsiteY2" fmla="*/ 985760 h 1057126"/>
              <a:gd name="connsiteX3" fmla="*/ 807522 w 3564579"/>
              <a:gd name="connsiteY3" fmla="*/ 95111 h 1057126"/>
              <a:gd name="connsiteX4" fmla="*/ 1116281 w 3564579"/>
              <a:gd name="connsiteY4" fmla="*/ 926384 h 1057126"/>
              <a:gd name="connsiteX5" fmla="*/ 1377538 w 3564579"/>
              <a:gd name="connsiteY5" fmla="*/ 130737 h 1057126"/>
              <a:gd name="connsiteX6" fmla="*/ 1686296 w 3564579"/>
              <a:gd name="connsiteY6" fmla="*/ 1057012 h 1057126"/>
              <a:gd name="connsiteX7" fmla="*/ 1888177 w 3564579"/>
              <a:gd name="connsiteY7" fmla="*/ 59485 h 1057126"/>
              <a:gd name="connsiteX8" fmla="*/ 2244437 w 3564579"/>
              <a:gd name="connsiteY8" fmla="*/ 1033262 h 1057126"/>
              <a:gd name="connsiteX9" fmla="*/ 2446317 w 3564579"/>
              <a:gd name="connsiteY9" fmla="*/ 109 h 1057126"/>
              <a:gd name="connsiteX10" fmla="*/ 2766951 w 3564579"/>
              <a:gd name="connsiteY10" fmla="*/ 962010 h 1057126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273979"/>
              <a:gd name="connsiteY0" fmla="*/ 617113 h 1875898"/>
              <a:gd name="connsiteX1" fmla="*/ 237507 w 3273979"/>
              <a:gd name="connsiteY1" fmla="*/ 35222 h 1875898"/>
              <a:gd name="connsiteX2" fmla="*/ 605642 w 3273979"/>
              <a:gd name="connsiteY2" fmla="*/ 997123 h 1875898"/>
              <a:gd name="connsiteX3" fmla="*/ 807522 w 3273979"/>
              <a:gd name="connsiteY3" fmla="*/ 106474 h 1875898"/>
              <a:gd name="connsiteX4" fmla="*/ 1116281 w 3273979"/>
              <a:gd name="connsiteY4" fmla="*/ 937747 h 1875898"/>
              <a:gd name="connsiteX5" fmla="*/ 1377538 w 3273979"/>
              <a:gd name="connsiteY5" fmla="*/ 142100 h 1875898"/>
              <a:gd name="connsiteX6" fmla="*/ 1686296 w 3273979"/>
              <a:gd name="connsiteY6" fmla="*/ 1068375 h 1875898"/>
              <a:gd name="connsiteX7" fmla="*/ 1888177 w 3273979"/>
              <a:gd name="connsiteY7" fmla="*/ 70848 h 1875898"/>
              <a:gd name="connsiteX8" fmla="*/ 2244437 w 3273979"/>
              <a:gd name="connsiteY8" fmla="*/ 1044625 h 1875898"/>
              <a:gd name="connsiteX9" fmla="*/ 2446317 w 3273979"/>
              <a:gd name="connsiteY9" fmla="*/ 11472 h 1875898"/>
              <a:gd name="connsiteX10" fmla="*/ 2398816 w 3273979"/>
              <a:gd name="connsiteY10" fmla="*/ 1875898 h 1875898"/>
              <a:gd name="connsiteX0" fmla="*/ 0 w 3641781"/>
              <a:gd name="connsiteY0" fmla="*/ 606720 h 1271739"/>
              <a:gd name="connsiteX1" fmla="*/ 237507 w 3641781"/>
              <a:gd name="connsiteY1" fmla="*/ 24829 h 1271739"/>
              <a:gd name="connsiteX2" fmla="*/ 605642 w 3641781"/>
              <a:gd name="connsiteY2" fmla="*/ 986730 h 1271739"/>
              <a:gd name="connsiteX3" fmla="*/ 807522 w 3641781"/>
              <a:gd name="connsiteY3" fmla="*/ 96081 h 1271739"/>
              <a:gd name="connsiteX4" fmla="*/ 1116281 w 3641781"/>
              <a:gd name="connsiteY4" fmla="*/ 927354 h 1271739"/>
              <a:gd name="connsiteX5" fmla="*/ 1377538 w 3641781"/>
              <a:gd name="connsiteY5" fmla="*/ 131707 h 1271739"/>
              <a:gd name="connsiteX6" fmla="*/ 1686296 w 3641781"/>
              <a:gd name="connsiteY6" fmla="*/ 1057982 h 1271739"/>
              <a:gd name="connsiteX7" fmla="*/ 1888177 w 3641781"/>
              <a:gd name="connsiteY7" fmla="*/ 60455 h 1271739"/>
              <a:gd name="connsiteX8" fmla="*/ 2244437 w 3641781"/>
              <a:gd name="connsiteY8" fmla="*/ 1034232 h 1271739"/>
              <a:gd name="connsiteX9" fmla="*/ 2446317 w 3641781"/>
              <a:gd name="connsiteY9" fmla="*/ 1079 h 1271739"/>
              <a:gd name="connsiteX10" fmla="*/ 2861954 w 3641781"/>
              <a:gd name="connsiteY10" fmla="*/ 1271739 h 1271739"/>
              <a:gd name="connsiteX0" fmla="*/ 0 w 2861954"/>
              <a:gd name="connsiteY0" fmla="*/ 606720 h 1271739"/>
              <a:gd name="connsiteX1" fmla="*/ 237507 w 2861954"/>
              <a:gd name="connsiteY1" fmla="*/ 24829 h 1271739"/>
              <a:gd name="connsiteX2" fmla="*/ 605642 w 2861954"/>
              <a:gd name="connsiteY2" fmla="*/ 986730 h 1271739"/>
              <a:gd name="connsiteX3" fmla="*/ 807522 w 2861954"/>
              <a:gd name="connsiteY3" fmla="*/ 96081 h 1271739"/>
              <a:gd name="connsiteX4" fmla="*/ 1116281 w 2861954"/>
              <a:gd name="connsiteY4" fmla="*/ 927354 h 1271739"/>
              <a:gd name="connsiteX5" fmla="*/ 1377538 w 2861954"/>
              <a:gd name="connsiteY5" fmla="*/ 131707 h 1271739"/>
              <a:gd name="connsiteX6" fmla="*/ 1686296 w 2861954"/>
              <a:gd name="connsiteY6" fmla="*/ 1057982 h 1271739"/>
              <a:gd name="connsiteX7" fmla="*/ 1888177 w 2861954"/>
              <a:gd name="connsiteY7" fmla="*/ 60455 h 1271739"/>
              <a:gd name="connsiteX8" fmla="*/ 2244437 w 2861954"/>
              <a:gd name="connsiteY8" fmla="*/ 1034232 h 1271739"/>
              <a:gd name="connsiteX9" fmla="*/ 2446317 w 2861954"/>
              <a:gd name="connsiteY9" fmla="*/ 1079 h 1271739"/>
              <a:gd name="connsiteX10" fmla="*/ 2861954 w 2861954"/>
              <a:gd name="connsiteY10" fmla="*/ 1271739 h 1271739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743201"/>
              <a:gd name="connsiteY0" fmla="*/ 605868 h 1140258"/>
              <a:gd name="connsiteX1" fmla="*/ 237507 w 2743201"/>
              <a:gd name="connsiteY1" fmla="*/ 23977 h 1140258"/>
              <a:gd name="connsiteX2" fmla="*/ 605642 w 2743201"/>
              <a:gd name="connsiteY2" fmla="*/ 985878 h 1140258"/>
              <a:gd name="connsiteX3" fmla="*/ 807522 w 2743201"/>
              <a:gd name="connsiteY3" fmla="*/ 95229 h 1140258"/>
              <a:gd name="connsiteX4" fmla="*/ 1116281 w 2743201"/>
              <a:gd name="connsiteY4" fmla="*/ 926502 h 1140258"/>
              <a:gd name="connsiteX5" fmla="*/ 1377538 w 2743201"/>
              <a:gd name="connsiteY5" fmla="*/ 130855 h 1140258"/>
              <a:gd name="connsiteX6" fmla="*/ 1686296 w 2743201"/>
              <a:gd name="connsiteY6" fmla="*/ 1057130 h 1140258"/>
              <a:gd name="connsiteX7" fmla="*/ 1888177 w 2743201"/>
              <a:gd name="connsiteY7" fmla="*/ 59603 h 1140258"/>
              <a:gd name="connsiteX8" fmla="*/ 2244437 w 2743201"/>
              <a:gd name="connsiteY8" fmla="*/ 1033380 h 1140258"/>
              <a:gd name="connsiteX9" fmla="*/ 2446317 w 2743201"/>
              <a:gd name="connsiteY9" fmla="*/ 227 h 1140258"/>
              <a:gd name="connsiteX10" fmla="*/ 2743201 w 2743201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802578"/>
              <a:gd name="connsiteY0" fmla="*/ 1069006 h 1140258"/>
              <a:gd name="connsiteX1" fmla="*/ 296884 w 2802578"/>
              <a:gd name="connsiteY1" fmla="*/ 23977 h 1140258"/>
              <a:gd name="connsiteX2" fmla="*/ 665019 w 2802578"/>
              <a:gd name="connsiteY2" fmla="*/ 985878 h 1140258"/>
              <a:gd name="connsiteX3" fmla="*/ 866899 w 2802578"/>
              <a:gd name="connsiteY3" fmla="*/ 95229 h 1140258"/>
              <a:gd name="connsiteX4" fmla="*/ 1175658 w 2802578"/>
              <a:gd name="connsiteY4" fmla="*/ 926502 h 1140258"/>
              <a:gd name="connsiteX5" fmla="*/ 1436915 w 2802578"/>
              <a:gd name="connsiteY5" fmla="*/ 130855 h 1140258"/>
              <a:gd name="connsiteX6" fmla="*/ 1745673 w 2802578"/>
              <a:gd name="connsiteY6" fmla="*/ 1057130 h 1140258"/>
              <a:gd name="connsiteX7" fmla="*/ 1947554 w 2802578"/>
              <a:gd name="connsiteY7" fmla="*/ 59603 h 1140258"/>
              <a:gd name="connsiteX8" fmla="*/ 2303814 w 2802578"/>
              <a:gd name="connsiteY8" fmla="*/ 1033380 h 1140258"/>
              <a:gd name="connsiteX9" fmla="*/ 2505694 w 2802578"/>
              <a:gd name="connsiteY9" fmla="*/ 227 h 1140258"/>
              <a:gd name="connsiteX10" fmla="*/ 2802578 w 2802578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249383 w 2755077"/>
              <a:gd name="connsiteY1" fmla="*/ 23977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26502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698172 w 2755077"/>
              <a:gd name="connsiteY6" fmla="*/ 1057130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00053 w 2755077"/>
              <a:gd name="connsiteY7" fmla="*/ 59603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85879 h 1140258"/>
              <a:gd name="connsiteX1" fmla="*/ 344386 w 2755077"/>
              <a:gd name="connsiteY1" fmla="*/ 83353 h 1140258"/>
              <a:gd name="connsiteX2" fmla="*/ 617518 w 2755077"/>
              <a:gd name="connsiteY2" fmla="*/ 985878 h 1140258"/>
              <a:gd name="connsiteX3" fmla="*/ 819398 w 2755077"/>
              <a:gd name="connsiteY3" fmla="*/ 95229 h 1140258"/>
              <a:gd name="connsiteX4" fmla="*/ 1128157 w 2755077"/>
              <a:gd name="connsiteY4" fmla="*/ 997754 h 1140258"/>
              <a:gd name="connsiteX5" fmla="*/ 1389414 w 2755077"/>
              <a:gd name="connsiteY5" fmla="*/ 130855 h 1140258"/>
              <a:gd name="connsiteX6" fmla="*/ 1710048 w 2755077"/>
              <a:gd name="connsiteY6" fmla="*/ 1045255 h 1140258"/>
              <a:gd name="connsiteX7" fmla="*/ 1971305 w 2755077"/>
              <a:gd name="connsiteY7" fmla="*/ 71478 h 1140258"/>
              <a:gd name="connsiteX8" fmla="*/ 2256313 w 2755077"/>
              <a:gd name="connsiteY8" fmla="*/ 1033380 h 1140258"/>
              <a:gd name="connsiteX9" fmla="*/ 2458193 w 2755077"/>
              <a:gd name="connsiteY9" fmla="*/ 227 h 1140258"/>
              <a:gd name="connsiteX10" fmla="*/ 2755077 w 2755077"/>
              <a:gd name="connsiteY10" fmla="*/ 1140258 h 1140258"/>
              <a:gd name="connsiteX0" fmla="*/ 0 w 2755077"/>
              <a:gd name="connsiteY0" fmla="*/ 914405 h 1068784"/>
              <a:gd name="connsiteX1" fmla="*/ 344386 w 2755077"/>
              <a:gd name="connsiteY1" fmla="*/ 11879 h 1068784"/>
              <a:gd name="connsiteX2" fmla="*/ 617518 w 2755077"/>
              <a:gd name="connsiteY2" fmla="*/ 914404 h 1068784"/>
              <a:gd name="connsiteX3" fmla="*/ 819398 w 2755077"/>
              <a:gd name="connsiteY3" fmla="*/ 23755 h 1068784"/>
              <a:gd name="connsiteX4" fmla="*/ 1128157 w 2755077"/>
              <a:gd name="connsiteY4" fmla="*/ 926280 h 1068784"/>
              <a:gd name="connsiteX5" fmla="*/ 1389414 w 2755077"/>
              <a:gd name="connsiteY5" fmla="*/ 59381 h 1068784"/>
              <a:gd name="connsiteX6" fmla="*/ 1710048 w 2755077"/>
              <a:gd name="connsiteY6" fmla="*/ 973781 h 1068784"/>
              <a:gd name="connsiteX7" fmla="*/ 1971305 w 2755077"/>
              <a:gd name="connsiteY7" fmla="*/ 4 h 1068784"/>
              <a:gd name="connsiteX8" fmla="*/ 2256313 w 2755077"/>
              <a:gd name="connsiteY8" fmla="*/ 961906 h 1068784"/>
              <a:gd name="connsiteX9" fmla="*/ 2458193 w 2755077"/>
              <a:gd name="connsiteY9" fmla="*/ 11880 h 1068784"/>
              <a:gd name="connsiteX10" fmla="*/ 2755077 w 2755077"/>
              <a:gd name="connsiteY10" fmla="*/ 1068784 h 1068784"/>
              <a:gd name="connsiteX0" fmla="*/ 0 w 2802578"/>
              <a:gd name="connsiteY0" fmla="*/ 914405 h 973860"/>
              <a:gd name="connsiteX1" fmla="*/ 344386 w 2802578"/>
              <a:gd name="connsiteY1" fmla="*/ 11879 h 973860"/>
              <a:gd name="connsiteX2" fmla="*/ 617518 w 2802578"/>
              <a:gd name="connsiteY2" fmla="*/ 914404 h 973860"/>
              <a:gd name="connsiteX3" fmla="*/ 819398 w 2802578"/>
              <a:gd name="connsiteY3" fmla="*/ 23755 h 973860"/>
              <a:gd name="connsiteX4" fmla="*/ 1128157 w 2802578"/>
              <a:gd name="connsiteY4" fmla="*/ 926280 h 973860"/>
              <a:gd name="connsiteX5" fmla="*/ 1389414 w 2802578"/>
              <a:gd name="connsiteY5" fmla="*/ 59381 h 973860"/>
              <a:gd name="connsiteX6" fmla="*/ 1710048 w 2802578"/>
              <a:gd name="connsiteY6" fmla="*/ 973781 h 973860"/>
              <a:gd name="connsiteX7" fmla="*/ 1971305 w 2802578"/>
              <a:gd name="connsiteY7" fmla="*/ 4 h 973860"/>
              <a:gd name="connsiteX8" fmla="*/ 2256313 w 2802578"/>
              <a:gd name="connsiteY8" fmla="*/ 961906 h 973860"/>
              <a:gd name="connsiteX9" fmla="*/ 2458193 w 2802578"/>
              <a:gd name="connsiteY9" fmla="*/ 11880 h 973860"/>
              <a:gd name="connsiteX10" fmla="*/ 2802578 w 2802578"/>
              <a:gd name="connsiteY10" fmla="*/ 973781 h 973860"/>
              <a:gd name="connsiteX0" fmla="*/ 0 w 2791358"/>
              <a:gd name="connsiteY0" fmla="*/ 1189286 h 1189286"/>
              <a:gd name="connsiteX1" fmla="*/ 333166 w 2791358"/>
              <a:gd name="connsiteY1" fmla="*/ 11879 h 1189286"/>
              <a:gd name="connsiteX2" fmla="*/ 606298 w 2791358"/>
              <a:gd name="connsiteY2" fmla="*/ 914404 h 1189286"/>
              <a:gd name="connsiteX3" fmla="*/ 808178 w 2791358"/>
              <a:gd name="connsiteY3" fmla="*/ 23755 h 1189286"/>
              <a:gd name="connsiteX4" fmla="*/ 1116937 w 2791358"/>
              <a:gd name="connsiteY4" fmla="*/ 926280 h 1189286"/>
              <a:gd name="connsiteX5" fmla="*/ 1378194 w 2791358"/>
              <a:gd name="connsiteY5" fmla="*/ 59381 h 1189286"/>
              <a:gd name="connsiteX6" fmla="*/ 1698828 w 2791358"/>
              <a:gd name="connsiteY6" fmla="*/ 973781 h 1189286"/>
              <a:gd name="connsiteX7" fmla="*/ 1960085 w 2791358"/>
              <a:gd name="connsiteY7" fmla="*/ 4 h 1189286"/>
              <a:gd name="connsiteX8" fmla="*/ 2245093 w 2791358"/>
              <a:gd name="connsiteY8" fmla="*/ 961906 h 1189286"/>
              <a:gd name="connsiteX9" fmla="*/ 2446973 w 2791358"/>
              <a:gd name="connsiteY9" fmla="*/ 11880 h 1189286"/>
              <a:gd name="connsiteX10" fmla="*/ 2791358 w 2791358"/>
              <a:gd name="connsiteY10" fmla="*/ 973781 h 1189286"/>
              <a:gd name="connsiteX0" fmla="*/ 0 w 2791358"/>
              <a:gd name="connsiteY0" fmla="*/ 1414361 h 1414361"/>
              <a:gd name="connsiteX1" fmla="*/ 473412 w 2791358"/>
              <a:gd name="connsiteY1" fmla="*/ 1341 h 1414361"/>
              <a:gd name="connsiteX2" fmla="*/ 606298 w 2791358"/>
              <a:gd name="connsiteY2" fmla="*/ 1139479 h 1414361"/>
              <a:gd name="connsiteX3" fmla="*/ 808178 w 2791358"/>
              <a:gd name="connsiteY3" fmla="*/ 248830 h 1414361"/>
              <a:gd name="connsiteX4" fmla="*/ 1116937 w 2791358"/>
              <a:gd name="connsiteY4" fmla="*/ 1151355 h 1414361"/>
              <a:gd name="connsiteX5" fmla="*/ 1378194 w 2791358"/>
              <a:gd name="connsiteY5" fmla="*/ 284456 h 1414361"/>
              <a:gd name="connsiteX6" fmla="*/ 1698828 w 2791358"/>
              <a:gd name="connsiteY6" fmla="*/ 1198856 h 1414361"/>
              <a:gd name="connsiteX7" fmla="*/ 1960085 w 2791358"/>
              <a:gd name="connsiteY7" fmla="*/ 225079 h 1414361"/>
              <a:gd name="connsiteX8" fmla="*/ 2245093 w 2791358"/>
              <a:gd name="connsiteY8" fmla="*/ 1186981 h 1414361"/>
              <a:gd name="connsiteX9" fmla="*/ 2446973 w 2791358"/>
              <a:gd name="connsiteY9" fmla="*/ 236955 h 1414361"/>
              <a:gd name="connsiteX10" fmla="*/ 2791358 w 2791358"/>
              <a:gd name="connsiteY10" fmla="*/ 1198856 h 1414361"/>
              <a:gd name="connsiteX0" fmla="*/ 0 w 2791358"/>
              <a:gd name="connsiteY0" fmla="*/ 1413076 h 1413076"/>
              <a:gd name="connsiteX1" fmla="*/ 473412 w 2791358"/>
              <a:gd name="connsiteY1" fmla="*/ 56 h 1413076"/>
              <a:gd name="connsiteX2" fmla="*/ 606298 w 2791358"/>
              <a:gd name="connsiteY2" fmla="*/ 1138194 h 1413076"/>
              <a:gd name="connsiteX3" fmla="*/ 808178 w 2791358"/>
              <a:gd name="connsiteY3" fmla="*/ 247545 h 1413076"/>
              <a:gd name="connsiteX4" fmla="*/ 1116937 w 2791358"/>
              <a:gd name="connsiteY4" fmla="*/ 1150070 h 1413076"/>
              <a:gd name="connsiteX5" fmla="*/ 1378194 w 2791358"/>
              <a:gd name="connsiteY5" fmla="*/ 283171 h 1413076"/>
              <a:gd name="connsiteX6" fmla="*/ 1698828 w 2791358"/>
              <a:gd name="connsiteY6" fmla="*/ 1197571 h 1413076"/>
              <a:gd name="connsiteX7" fmla="*/ 1960085 w 2791358"/>
              <a:gd name="connsiteY7" fmla="*/ 223794 h 1413076"/>
              <a:gd name="connsiteX8" fmla="*/ 2245093 w 2791358"/>
              <a:gd name="connsiteY8" fmla="*/ 1185696 h 1413076"/>
              <a:gd name="connsiteX9" fmla="*/ 2446973 w 2791358"/>
              <a:gd name="connsiteY9" fmla="*/ 235670 h 1413076"/>
              <a:gd name="connsiteX10" fmla="*/ 2791358 w 2791358"/>
              <a:gd name="connsiteY10" fmla="*/ 1197571 h 1413076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808178 w 2791358"/>
              <a:gd name="connsiteY3" fmla="*/ 247497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116937 w 2791358"/>
              <a:gd name="connsiteY4" fmla="*/ 1150022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1378194 w 2791358"/>
              <a:gd name="connsiteY5" fmla="*/ 283123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791358"/>
              <a:gd name="connsiteY0" fmla="*/ 1413028 h 1413028"/>
              <a:gd name="connsiteX1" fmla="*/ 473412 w 2791358"/>
              <a:gd name="connsiteY1" fmla="*/ 8 h 1413028"/>
              <a:gd name="connsiteX2" fmla="*/ 926057 w 2791358"/>
              <a:gd name="connsiteY2" fmla="*/ 1390588 h 1413028"/>
              <a:gd name="connsiteX3" fmla="*/ 1408429 w 2791358"/>
              <a:gd name="connsiteY3" fmla="*/ 17494 h 1413028"/>
              <a:gd name="connsiteX4" fmla="*/ 1891092 w 2791358"/>
              <a:gd name="connsiteY4" fmla="*/ 1402463 h 1413028"/>
              <a:gd name="connsiteX5" fmla="*/ 2354302 w 2791358"/>
              <a:gd name="connsiteY5" fmla="*/ 8242 h 1413028"/>
              <a:gd name="connsiteX6" fmla="*/ 1698828 w 2791358"/>
              <a:gd name="connsiteY6" fmla="*/ 1197523 h 1413028"/>
              <a:gd name="connsiteX7" fmla="*/ 1960085 w 2791358"/>
              <a:gd name="connsiteY7" fmla="*/ 223746 h 1413028"/>
              <a:gd name="connsiteX8" fmla="*/ 2245093 w 2791358"/>
              <a:gd name="connsiteY8" fmla="*/ 1185648 h 1413028"/>
              <a:gd name="connsiteX9" fmla="*/ 2446973 w 2791358"/>
              <a:gd name="connsiteY9" fmla="*/ 235622 h 1413028"/>
              <a:gd name="connsiteX10" fmla="*/ 2791358 w 2791358"/>
              <a:gd name="connsiteY10" fmla="*/ 1197523 h 1413028"/>
              <a:gd name="connsiteX0" fmla="*/ 0 w 2867126"/>
              <a:gd name="connsiteY0" fmla="*/ 1413028 h 1417102"/>
              <a:gd name="connsiteX1" fmla="*/ 473412 w 2867126"/>
              <a:gd name="connsiteY1" fmla="*/ 8 h 1417102"/>
              <a:gd name="connsiteX2" fmla="*/ 926057 w 2867126"/>
              <a:gd name="connsiteY2" fmla="*/ 1390588 h 1417102"/>
              <a:gd name="connsiteX3" fmla="*/ 1408429 w 2867126"/>
              <a:gd name="connsiteY3" fmla="*/ 17494 h 1417102"/>
              <a:gd name="connsiteX4" fmla="*/ 1891092 w 2867126"/>
              <a:gd name="connsiteY4" fmla="*/ 1402463 h 1417102"/>
              <a:gd name="connsiteX5" fmla="*/ 2354302 w 2867126"/>
              <a:gd name="connsiteY5" fmla="*/ 8242 h 1417102"/>
              <a:gd name="connsiteX6" fmla="*/ 2860060 w 2867126"/>
              <a:gd name="connsiteY6" fmla="*/ 1416306 h 1417102"/>
              <a:gd name="connsiteX7" fmla="*/ 1960085 w 2867126"/>
              <a:gd name="connsiteY7" fmla="*/ 223746 h 1417102"/>
              <a:gd name="connsiteX8" fmla="*/ 2245093 w 2867126"/>
              <a:gd name="connsiteY8" fmla="*/ 1185648 h 1417102"/>
              <a:gd name="connsiteX9" fmla="*/ 2446973 w 2867126"/>
              <a:gd name="connsiteY9" fmla="*/ 235622 h 1417102"/>
              <a:gd name="connsiteX10" fmla="*/ 2791358 w 2867126"/>
              <a:gd name="connsiteY10" fmla="*/ 1197523 h 1417102"/>
              <a:gd name="connsiteX0" fmla="*/ 0 w 3317918"/>
              <a:gd name="connsiteY0" fmla="*/ 1413028 h 1416306"/>
              <a:gd name="connsiteX1" fmla="*/ 473412 w 3317918"/>
              <a:gd name="connsiteY1" fmla="*/ 8 h 1416306"/>
              <a:gd name="connsiteX2" fmla="*/ 926057 w 3317918"/>
              <a:gd name="connsiteY2" fmla="*/ 1390588 h 1416306"/>
              <a:gd name="connsiteX3" fmla="*/ 1408429 w 3317918"/>
              <a:gd name="connsiteY3" fmla="*/ 17494 h 1416306"/>
              <a:gd name="connsiteX4" fmla="*/ 1891092 w 3317918"/>
              <a:gd name="connsiteY4" fmla="*/ 1402463 h 1416306"/>
              <a:gd name="connsiteX5" fmla="*/ 2354302 w 3317918"/>
              <a:gd name="connsiteY5" fmla="*/ 8242 h 1416306"/>
              <a:gd name="connsiteX6" fmla="*/ 2860060 w 3317918"/>
              <a:gd name="connsiteY6" fmla="*/ 1416306 h 1416306"/>
              <a:gd name="connsiteX7" fmla="*/ 3300831 w 3317918"/>
              <a:gd name="connsiteY7" fmla="*/ 10573 h 1416306"/>
              <a:gd name="connsiteX8" fmla="*/ 2245093 w 3317918"/>
              <a:gd name="connsiteY8" fmla="*/ 1185648 h 1416306"/>
              <a:gd name="connsiteX9" fmla="*/ 2446973 w 3317918"/>
              <a:gd name="connsiteY9" fmla="*/ 235622 h 1416306"/>
              <a:gd name="connsiteX10" fmla="*/ 2791358 w 3317918"/>
              <a:gd name="connsiteY10" fmla="*/ 1197523 h 1416306"/>
              <a:gd name="connsiteX0" fmla="*/ 0 w 3814080"/>
              <a:gd name="connsiteY0" fmla="*/ 1413028 h 1416306"/>
              <a:gd name="connsiteX1" fmla="*/ 473412 w 3814080"/>
              <a:gd name="connsiteY1" fmla="*/ 8 h 1416306"/>
              <a:gd name="connsiteX2" fmla="*/ 926057 w 3814080"/>
              <a:gd name="connsiteY2" fmla="*/ 1390588 h 1416306"/>
              <a:gd name="connsiteX3" fmla="*/ 1408429 w 3814080"/>
              <a:gd name="connsiteY3" fmla="*/ 17494 h 1416306"/>
              <a:gd name="connsiteX4" fmla="*/ 1891092 w 3814080"/>
              <a:gd name="connsiteY4" fmla="*/ 1402463 h 1416306"/>
              <a:gd name="connsiteX5" fmla="*/ 2354302 w 3814080"/>
              <a:gd name="connsiteY5" fmla="*/ 8242 h 1416306"/>
              <a:gd name="connsiteX6" fmla="*/ 2860060 w 3814080"/>
              <a:gd name="connsiteY6" fmla="*/ 1416306 h 1416306"/>
              <a:gd name="connsiteX7" fmla="*/ 3300831 w 3814080"/>
              <a:gd name="connsiteY7" fmla="*/ 10573 h 1416306"/>
              <a:gd name="connsiteX8" fmla="*/ 3787793 w 3814080"/>
              <a:gd name="connsiteY8" fmla="*/ 1387601 h 1416306"/>
              <a:gd name="connsiteX9" fmla="*/ 2446973 w 3814080"/>
              <a:gd name="connsiteY9" fmla="*/ 235622 h 1416306"/>
              <a:gd name="connsiteX10" fmla="*/ 2791358 w 3814080"/>
              <a:gd name="connsiteY10" fmla="*/ 1197523 h 1416306"/>
              <a:gd name="connsiteX0" fmla="*/ 0 w 4280671"/>
              <a:gd name="connsiteY0" fmla="*/ 1413028 h 1416306"/>
              <a:gd name="connsiteX1" fmla="*/ 473412 w 4280671"/>
              <a:gd name="connsiteY1" fmla="*/ 8 h 1416306"/>
              <a:gd name="connsiteX2" fmla="*/ 926057 w 4280671"/>
              <a:gd name="connsiteY2" fmla="*/ 1390588 h 1416306"/>
              <a:gd name="connsiteX3" fmla="*/ 1408429 w 4280671"/>
              <a:gd name="connsiteY3" fmla="*/ 17494 h 1416306"/>
              <a:gd name="connsiteX4" fmla="*/ 1891092 w 4280671"/>
              <a:gd name="connsiteY4" fmla="*/ 1402463 h 1416306"/>
              <a:gd name="connsiteX5" fmla="*/ 2354302 w 4280671"/>
              <a:gd name="connsiteY5" fmla="*/ 8242 h 1416306"/>
              <a:gd name="connsiteX6" fmla="*/ 2860060 w 4280671"/>
              <a:gd name="connsiteY6" fmla="*/ 1416306 h 1416306"/>
              <a:gd name="connsiteX7" fmla="*/ 3300831 w 4280671"/>
              <a:gd name="connsiteY7" fmla="*/ 10573 h 1416306"/>
              <a:gd name="connsiteX8" fmla="*/ 3787793 w 4280671"/>
              <a:gd name="connsiteY8" fmla="*/ 1387601 h 1416306"/>
              <a:gd name="connsiteX9" fmla="*/ 4245437 w 4280671"/>
              <a:gd name="connsiteY9" fmla="*/ 18940 h 1416306"/>
              <a:gd name="connsiteX10" fmla="*/ 2791358 w 4280671"/>
              <a:gd name="connsiteY10" fmla="*/ 1197523 h 14163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787793 w 4754501"/>
              <a:gd name="connsiteY8" fmla="*/ 1387601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45437 w 4754501"/>
              <a:gd name="connsiteY9" fmla="*/ 18940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00831 w 4754501"/>
              <a:gd name="connsiteY7" fmla="*/ 10573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60060 w 4754501"/>
              <a:gd name="connsiteY6" fmla="*/ 1416306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54302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891092 w 4754501"/>
              <a:gd name="connsiteY4" fmla="*/ 1402463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08429 w 4754501"/>
              <a:gd name="connsiteY3" fmla="*/ 17494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8 h 1427206"/>
              <a:gd name="connsiteX1" fmla="*/ 473412 w 4754501"/>
              <a:gd name="connsiteY1" fmla="*/ 8 h 1427206"/>
              <a:gd name="connsiteX2" fmla="*/ 926057 w 4754501"/>
              <a:gd name="connsiteY2" fmla="*/ 1390588 h 1427206"/>
              <a:gd name="connsiteX3" fmla="*/ 1430097 w 4754501"/>
              <a:gd name="connsiteY3" fmla="*/ 21827 h 1427206"/>
              <a:gd name="connsiteX4" fmla="*/ 1908426 w 4754501"/>
              <a:gd name="connsiteY4" fmla="*/ 1411130 h 1427206"/>
              <a:gd name="connsiteX5" fmla="*/ 2384638 w 4754501"/>
              <a:gd name="connsiteY5" fmla="*/ 8242 h 1427206"/>
              <a:gd name="connsiteX6" fmla="*/ 2851393 w 4754501"/>
              <a:gd name="connsiteY6" fmla="*/ 1403305 h 1427206"/>
              <a:gd name="connsiteX7" fmla="*/ 3344168 w 4754501"/>
              <a:gd name="connsiteY7" fmla="*/ 19240 h 1427206"/>
              <a:gd name="connsiteX8" fmla="*/ 3800794 w 4754501"/>
              <a:gd name="connsiteY8" fmla="*/ 1413603 h 1427206"/>
              <a:gd name="connsiteX9" fmla="*/ 4262771 w 4754501"/>
              <a:gd name="connsiteY9" fmla="*/ 10273 h 1427206"/>
              <a:gd name="connsiteX10" fmla="*/ 4754501 w 4754501"/>
              <a:gd name="connsiteY10" fmla="*/ 1427206 h 1427206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44168 w 4754501"/>
              <a:gd name="connsiteY7" fmla="*/ 19233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4638 w 4754501"/>
              <a:gd name="connsiteY5" fmla="*/ 8235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7 w 4754501"/>
              <a:gd name="connsiteY3" fmla="*/ 21820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08429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27199"/>
              <a:gd name="connsiteX1" fmla="*/ 473412 w 4754501"/>
              <a:gd name="connsiteY1" fmla="*/ 1 h 1427199"/>
              <a:gd name="connsiteX2" fmla="*/ 960726 w 4754501"/>
              <a:gd name="connsiteY2" fmla="*/ 1407916 h 1427199"/>
              <a:gd name="connsiteX3" fmla="*/ 1430098 w 4754501"/>
              <a:gd name="connsiteY3" fmla="*/ 13153 h 1427199"/>
              <a:gd name="connsiteX4" fmla="*/ 1908426 w 4754501"/>
              <a:gd name="connsiteY4" fmla="*/ 1411123 h 1427199"/>
              <a:gd name="connsiteX5" fmla="*/ 2380305 w 4754501"/>
              <a:gd name="connsiteY5" fmla="*/ 12568 h 1427199"/>
              <a:gd name="connsiteX6" fmla="*/ 2851393 w 4754501"/>
              <a:gd name="connsiteY6" fmla="*/ 1403298 h 1427199"/>
              <a:gd name="connsiteX7" fmla="*/ 3318166 w 4754501"/>
              <a:gd name="connsiteY7" fmla="*/ 14899 h 1427199"/>
              <a:gd name="connsiteX8" fmla="*/ 3800794 w 4754501"/>
              <a:gd name="connsiteY8" fmla="*/ 1413596 h 1427199"/>
              <a:gd name="connsiteX9" fmla="*/ 4262771 w 4754501"/>
              <a:gd name="connsiteY9" fmla="*/ 10266 h 1427199"/>
              <a:gd name="connsiteX10" fmla="*/ 4754501 w 4754501"/>
              <a:gd name="connsiteY10" fmla="*/ 1427199 h 1427199"/>
              <a:gd name="connsiteX0" fmla="*/ 0 w 4754501"/>
              <a:gd name="connsiteY0" fmla="*/ 1413021 h 1430962"/>
              <a:gd name="connsiteX1" fmla="*/ 473412 w 4754501"/>
              <a:gd name="connsiteY1" fmla="*/ 1 h 1430962"/>
              <a:gd name="connsiteX2" fmla="*/ 960726 w 4754501"/>
              <a:gd name="connsiteY2" fmla="*/ 1407916 h 1430962"/>
              <a:gd name="connsiteX3" fmla="*/ 1430098 w 4754501"/>
              <a:gd name="connsiteY3" fmla="*/ 13153 h 1430962"/>
              <a:gd name="connsiteX4" fmla="*/ 1912913 w 4754501"/>
              <a:gd name="connsiteY4" fmla="*/ 1430962 h 1430962"/>
              <a:gd name="connsiteX5" fmla="*/ 2380305 w 4754501"/>
              <a:gd name="connsiteY5" fmla="*/ 12568 h 1430962"/>
              <a:gd name="connsiteX6" fmla="*/ 2851393 w 4754501"/>
              <a:gd name="connsiteY6" fmla="*/ 1403298 h 1430962"/>
              <a:gd name="connsiteX7" fmla="*/ 3318166 w 4754501"/>
              <a:gd name="connsiteY7" fmla="*/ 14899 h 1430962"/>
              <a:gd name="connsiteX8" fmla="*/ 3800794 w 4754501"/>
              <a:gd name="connsiteY8" fmla="*/ 1413596 h 1430962"/>
              <a:gd name="connsiteX9" fmla="*/ 4262771 w 4754501"/>
              <a:gd name="connsiteY9" fmla="*/ 10266 h 1430962"/>
              <a:gd name="connsiteX10" fmla="*/ 4754501 w 4754501"/>
              <a:gd name="connsiteY10" fmla="*/ 1427199 h 143096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0794 w 4754501"/>
              <a:gd name="connsiteY8" fmla="*/ 1413596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1 h 1431072"/>
              <a:gd name="connsiteX1" fmla="*/ 473412 w 4754501"/>
              <a:gd name="connsiteY1" fmla="*/ 1 h 1431072"/>
              <a:gd name="connsiteX2" fmla="*/ 960726 w 4754501"/>
              <a:gd name="connsiteY2" fmla="*/ 1407916 h 1431072"/>
              <a:gd name="connsiteX3" fmla="*/ 1430098 w 4754501"/>
              <a:gd name="connsiteY3" fmla="*/ 13153 h 1431072"/>
              <a:gd name="connsiteX4" fmla="*/ 1912913 w 4754501"/>
              <a:gd name="connsiteY4" fmla="*/ 1430962 h 1431072"/>
              <a:gd name="connsiteX5" fmla="*/ 2380305 w 4754501"/>
              <a:gd name="connsiteY5" fmla="*/ 12568 h 1431072"/>
              <a:gd name="connsiteX6" fmla="*/ 2855881 w 4754501"/>
              <a:gd name="connsiteY6" fmla="*/ 1431072 h 1431072"/>
              <a:gd name="connsiteX7" fmla="*/ 3318166 w 4754501"/>
              <a:gd name="connsiteY7" fmla="*/ 14899 h 1431072"/>
              <a:gd name="connsiteX8" fmla="*/ 3805282 w 4754501"/>
              <a:gd name="connsiteY8" fmla="*/ 1425500 h 1431072"/>
              <a:gd name="connsiteX9" fmla="*/ 4262771 w 4754501"/>
              <a:gd name="connsiteY9" fmla="*/ 10266 h 1431072"/>
              <a:gd name="connsiteX10" fmla="*/ 4754501 w 4754501"/>
              <a:gd name="connsiteY10" fmla="*/ 1427199 h 1431072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12570 h 1431074"/>
              <a:gd name="connsiteX6" fmla="*/ 2855881 w 4754501"/>
              <a:gd name="connsiteY6" fmla="*/ 1431074 h 1431074"/>
              <a:gd name="connsiteX7" fmla="*/ 3318166 w 4754501"/>
              <a:gd name="connsiteY7" fmla="*/ 14901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80"/>
              <a:gd name="connsiteX1" fmla="*/ 473412 w 4754501"/>
              <a:gd name="connsiteY1" fmla="*/ 3 h 1431080"/>
              <a:gd name="connsiteX2" fmla="*/ 965213 w 4754501"/>
              <a:gd name="connsiteY2" fmla="*/ 1427757 h 1431080"/>
              <a:gd name="connsiteX3" fmla="*/ 1430098 w 4754501"/>
              <a:gd name="connsiteY3" fmla="*/ 13155 h 1431080"/>
              <a:gd name="connsiteX4" fmla="*/ 1912913 w 4754501"/>
              <a:gd name="connsiteY4" fmla="*/ 1430964 h 1431080"/>
              <a:gd name="connsiteX5" fmla="*/ 2380305 w 4754501"/>
              <a:gd name="connsiteY5" fmla="*/ 35594 h 1431080"/>
              <a:gd name="connsiteX6" fmla="*/ 2855881 w 4754501"/>
              <a:gd name="connsiteY6" fmla="*/ 1431074 h 1431080"/>
              <a:gd name="connsiteX7" fmla="*/ 3318166 w 4754501"/>
              <a:gd name="connsiteY7" fmla="*/ 14901 h 1431080"/>
              <a:gd name="connsiteX8" fmla="*/ 3805282 w 4754501"/>
              <a:gd name="connsiteY8" fmla="*/ 1425502 h 1431080"/>
              <a:gd name="connsiteX9" fmla="*/ 4262771 w 4754501"/>
              <a:gd name="connsiteY9" fmla="*/ 10268 h 1431080"/>
              <a:gd name="connsiteX10" fmla="*/ 4754501 w 4754501"/>
              <a:gd name="connsiteY10" fmla="*/ 1427201 h 1431080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262771 w 4754501"/>
              <a:gd name="connsiteY9" fmla="*/ 1026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30098 w 4754501"/>
              <a:gd name="connsiteY3" fmla="*/ 13155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413023 h 1431074"/>
              <a:gd name="connsiteX1" fmla="*/ 473412 w 4754501"/>
              <a:gd name="connsiteY1" fmla="*/ 3 h 1431074"/>
              <a:gd name="connsiteX2" fmla="*/ 965213 w 4754501"/>
              <a:gd name="connsiteY2" fmla="*/ 1427757 h 1431074"/>
              <a:gd name="connsiteX3" fmla="*/ 1414820 w 4754501"/>
              <a:gd name="connsiteY3" fmla="*/ 45389 h 1431074"/>
              <a:gd name="connsiteX4" fmla="*/ 1912913 w 4754501"/>
              <a:gd name="connsiteY4" fmla="*/ 1430964 h 1431074"/>
              <a:gd name="connsiteX5" fmla="*/ 2380305 w 4754501"/>
              <a:gd name="connsiteY5" fmla="*/ 35594 h 1431074"/>
              <a:gd name="connsiteX6" fmla="*/ 2855881 w 4754501"/>
              <a:gd name="connsiteY6" fmla="*/ 1431074 h 1431074"/>
              <a:gd name="connsiteX7" fmla="*/ 3348722 w 4754501"/>
              <a:gd name="connsiteY7" fmla="*/ 37926 h 1431074"/>
              <a:gd name="connsiteX8" fmla="*/ 3805282 w 4754501"/>
              <a:gd name="connsiteY8" fmla="*/ 1425502 h 1431074"/>
              <a:gd name="connsiteX9" fmla="*/ 4308605 w 4754501"/>
              <a:gd name="connsiteY9" fmla="*/ 37898 h 1431074"/>
              <a:gd name="connsiteX10" fmla="*/ 4754501 w 4754501"/>
              <a:gd name="connsiteY10" fmla="*/ 1427201 h 1431074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12913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855881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05282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17761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5395 h 1403446"/>
              <a:gd name="connsiteX1" fmla="*/ 458134 w 4754501"/>
              <a:gd name="connsiteY1" fmla="*/ 4 h 1403446"/>
              <a:gd name="connsiteX2" fmla="*/ 965213 w 4754501"/>
              <a:gd name="connsiteY2" fmla="*/ 1400129 h 1403446"/>
              <a:gd name="connsiteX3" fmla="*/ 1414820 w 4754501"/>
              <a:gd name="connsiteY3" fmla="*/ 3946 h 1403446"/>
              <a:gd name="connsiteX4" fmla="*/ 1928191 w 4754501"/>
              <a:gd name="connsiteY4" fmla="*/ 1403336 h 1403446"/>
              <a:gd name="connsiteX5" fmla="*/ 2380305 w 4754501"/>
              <a:gd name="connsiteY5" fmla="*/ 7966 h 1403446"/>
              <a:gd name="connsiteX6" fmla="*/ 2901716 w 4754501"/>
              <a:gd name="connsiteY6" fmla="*/ 1403446 h 1403446"/>
              <a:gd name="connsiteX7" fmla="*/ 3348722 w 4754501"/>
              <a:gd name="connsiteY7" fmla="*/ 10298 h 1403446"/>
              <a:gd name="connsiteX8" fmla="*/ 3851117 w 4754501"/>
              <a:gd name="connsiteY8" fmla="*/ 1397874 h 1403446"/>
              <a:gd name="connsiteX9" fmla="*/ 4308605 w 4754501"/>
              <a:gd name="connsiteY9" fmla="*/ 10270 h 1403446"/>
              <a:gd name="connsiteX10" fmla="*/ 4754501 w 4754501"/>
              <a:gd name="connsiteY10" fmla="*/ 1399573 h 1403446"/>
              <a:gd name="connsiteX0" fmla="*/ 0 w 4754501"/>
              <a:gd name="connsiteY0" fmla="*/ 1381450 h 1399501"/>
              <a:gd name="connsiteX1" fmla="*/ 458134 w 4754501"/>
              <a:gd name="connsiteY1" fmla="*/ 5269 h 1399501"/>
              <a:gd name="connsiteX2" fmla="*/ 965213 w 4754501"/>
              <a:gd name="connsiteY2" fmla="*/ 1396184 h 1399501"/>
              <a:gd name="connsiteX3" fmla="*/ 1414820 w 4754501"/>
              <a:gd name="connsiteY3" fmla="*/ 1 h 1399501"/>
              <a:gd name="connsiteX4" fmla="*/ 1928191 w 4754501"/>
              <a:gd name="connsiteY4" fmla="*/ 1399391 h 1399501"/>
              <a:gd name="connsiteX5" fmla="*/ 2380305 w 4754501"/>
              <a:gd name="connsiteY5" fmla="*/ 4021 h 1399501"/>
              <a:gd name="connsiteX6" fmla="*/ 2901716 w 4754501"/>
              <a:gd name="connsiteY6" fmla="*/ 1399501 h 1399501"/>
              <a:gd name="connsiteX7" fmla="*/ 3348722 w 4754501"/>
              <a:gd name="connsiteY7" fmla="*/ 6353 h 1399501"/>
              <a:gd name="connsiteX8" fmla="*/ 3851117 w 4754501"/>
              <a:gd name="connsiteY8" fmla="*/ 1393929 h 1399501"/>
              <a:gd name="connsiteX9" fmla="*/ 4308605 w 4754501"/>
              <a:gd name="connsiteY9" fmla="*/ 6325 h 1399501"/>
              <a:gd name="connsiteX10" fmla="*/ 4754501 w 4754501"/>
              <a:gd name="connsiteY10" fmla="*/ 1395628 h 1399501"/>
              <a:gd name="connsiteX0" fmla="*/ 0 w 4308605"/>
              <a:gd name="connsiteY0" fmla="*/ 1381450 h 1399501"/>
              <a:gd name="connsiteX1" fmla="*/ 458134 w 4308605"/>
              <a:gd name="connsiteY1" fmla="*/ 5269 h 1399501"/>
              <a:gd name="connsiteX2" fmla="*/ 965213 w 4308605"/>
              <a:gd name="connsiteY2" fmla="*/ 1396184 h 1399501"/>
              <a:gd name="connsiteX3" fmla="*/ 1414820 w 4308605"/>
              <a:gd name="connsiteY3" fmla="*/ 1 h 1399501"/>
              <a:gd name="connsiteX4" fmla="*/ 1928191 w 4308605"/>
              <a:gd name="connsiteY4" fmla="*/ 1399391 h 1399501"/>
              <a:gd name="connsiteX5" fmla="*/ 2380305 w 4308605"/>
              <a:gd name="connsiteY5" fmla="*/ 4021 h 1399501"/>
              <a:gd name="connsiteX6" fmla="*/ 2901716 w 4308605"/>
              <a:gd name="connsiteY6" fmla="*/ 1399501 h 1399501"/>
              <a:gd name="connsiteX7" fmla="*/ 3348722 w 4308605"/>
              <a:gd name="connsiteY7" fmla="*/ 6353 h 1399501"/>
              <a:gd name="connsiteX8" fmla="*/ 3851117 w 4308605"/>
              <a:gd name="connsiteY8" fmla="*/ 1393929 h 1399501"/>
              <a:gd name="connsiteX9" fmla="*/ 4308605 w 4308605"/>
              <a:gd name="connsiteY9" fmla="*/ 6325 h 1399501"/>
              <a:gd name="connsiteX0" fmla="*/ 0 w 3850471"/>
              <a:gd name="connsiteY0" fmla="*/ 5269 h 1399501"/>
              <a:gd name="connsiteX1" fmla="*/ 507079 w 3850471"/>
              <a:gd name="connsiteY1" fmla="*/ 1396184 h 1399501"/>
              <a:gd name="connsiteX2" fmla="*/ 956686 w 3850471"/>
              <a:gd name="connsiteY2" fmla="*/ 1 h 1399501"/>
              <a:gd name="connsiteX3" fmla="*/ 1470057 w 3850471"/>
              <a:gd name="connsiteY3" fmla="*/ 1399391 h 1399501"/>
              <a:gd name="connsiteX4" fmla="*/ 1922171 w 3850471"/>
              <a:gd name="connsiteY4" fmla="*/ 4021 h 1399501"/>
              <a:gd name="connsiteX5" fmla="*/ 2443582 w 3850471"/>
              <a:gd name="connsiteY5" fmla="*/ 1399501 h 1399501"/>
              <a:gd name="connsiteX6" fmla="*/ 2890588 w 3850471"/>
              <a:gd name="connsiteY6" fmla="*/ 6353 h 1399501"/>
              <a:gd name="connsiteX7" fmla="*/ 3392983 w 3850471"/>
              <a:gd name="connsiteY7" fmla="*/ 1393929 h 1399501"/>
              <a:gd name="connsiteX8" fmla="*/ 3850471 w 3850471"/>
              <a:gd name="connsiteY8" fmla="*/ 6325 h 1399501"/>
              <a:gd name="connsiteX0" fmla="*/ 0 w 3392983"/>
              <a:gd name="connsiteY0" fmla="*/ 5269 h 1399501"/>
              <a:gd name="connsiteX1" fmla="*/ 507079 w 3392983"/>
              <a:gd name="connsiteY1" fmla="*/ 1396184 h 1399501"/>
              <a:gd name="connsiteX2" fmla="*/ 956686 w 3392983"/>
              <a:gd name="connsiteY2" fmla="*/ 1 h 1399501"/>
              <a:gd name="connsiteX3" fmla="*/ 1470057 w 3392983"/>
              <a:gd name="connsiteY3" fmla="*/ 1399391 h 1399501"/>
              <a:gd name="connsiteX4" fmla="*/ 1922171 w 3392983"/>
              <a:gd name="connsiteY4" fmla="*/ 4021 h 1399501"/>
              <a:gd name="connsiteX5" fmla="*/ 2443582 w 3392983"/>
              <a:gd name="connsiteY5" fmla="*/ 1399501 h 1399501"/>
              <a:gd name="connsiteX6" fmla="*/ 2890588 w 3392983"/>
              <a:gd name="connsiteY6" fmla="*/ 6353 h 1399501"/>
              <a:gd name="connsiteX7" fmla="*/ 3392983 w 3392983"/>
              <a:gd name="connsiteY7" fmla="*/ 1393929 h 1399501"/>
              <a:gd name="connsiteX0" fmla="*/ 0 w 2885904"/>
              <a:gd name="connsiteY0" fmla="*/ 1396184 h 1399501"/>
              <a:gd name="connsiteX1" fmla="*/ 449607 w 2885904"/>
              <a:gd name="connsiteY1" fmla="*/ 1 h 1399501"/>
              <a:gd name="connsiteX2" fmla="*/ 962978 w 2885904"/>
              <a:gd name="connsiteY2" fmla="*/ 1399391 h 1399501"/>
              <a:gd name="connsiteX3" fmla="*/ 1415092 w 2885904"/>
              <a:gd name="connsiteY3" fmla="*/ 4021 h 1399501"/>
              <a:gd name="connsiteX4" fmla="*/ 1936503 w 2885904"/>
              <a:gd name="connsiteY4" fmla="*/ 1399501 h 1399501"/>
              <a:gd name="connsiteX5" fmla="*/ 2383509 w 2885904"/>
              <a:gd name="connsiteY5" fmla="*/ 6353 h 1399501"/>
              <a:gd name="connsiteX6" fmla="*/ 2885904 w 2885904"/>
              <a:gd name="connsiteY6" fmla="*/ 1393929 h 139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904" h="1399501">
                <a:moveTo>
                  <a:pt x="0" y="1396184"/>
                </a:moveTo>
                <a:cubicBezTo>
                  <a:pt x="159448" y="1395306"/>
                  <a:pt x="289111" y="-533"/>
                  <a:pt x="449607" y="1"/>
                </a:cubicBezTo>
                <a:cubicBezTo>
                  <a:pt x="610103" y="535"/>
                  <a:pt x="802064" y="1398721"/>
                  <a:pt x="962978" y="1399391"/>
                </a:cubicBezTo>
                <a:cubicBezTo>
                  <a:pt x="1123892" y="1400061"/>
                  <a:pt x="1252838" y="4003"/>
                  <a:pt x="1415092" y="4021"/>
                </a:cubicBezTo>
                <a:cubicBezTo>
                  <a:pt x="1577346" y="4039"/>
                  <a:pt x="1775100" y="1399112"/>
                  <a:pt x="1936503" y="1399501"/>
                </a:cubicBezTo>
                <a:cubicBezTo>
                  <a:pt x="2097906" y="1399890"/>
                  <a:pt x="2225276" y="7282"/>
                  <a:pt x="2383509" y="6353"/>
                </a:cubicBezTo>
                <a:cubicBezTo>
                  <a:pt x="2541742" y="5424"/>
                  <a:pt x="2725924" y="1393934"/>
                  <a:pt x="2885904" y="1393929"/>
                </a:cubicBezTo>
              </a:path>
            </a:pathLst>
          </a:cu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692124" y="3125615"/>
            <a:ext cx="144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Phase lag</a:t>
            </a:r>
            <a:endParaRPr lang="en-GB" dirty="0">
              <a:latin typeface="+mj-lt"/>
            </a:endParaRPr>
          </a:p>
        </p:txBody>
      </p:sp>
      <p:sp>
        <p:nvSpPr>
          <p:cNvPr id="28" name="Arc 27"/>
          <p:cNvSpPr>
            <a:spLocks noChangeAspect="1"/>
          </p:cNvSpPr>
          <p:nvPr/>
        </p:nvSpPr>
        <p:spPr>
          <a:xfrm>
            <a:off x="6000924" y="1360501"/>
            <a:ext cx="1080000" cy="966813"/>
          </a:xfrm>
          <a:prstGeom prst="arc">
            <a:avLst>
              <a:gd name="adj1" fmla="val 17301369"/>
              <a:gd name="adj2" fmla="val 19806055"/>
            </a:avLst>
          </a:prstGeom>
          <a:ln w="50800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986885" y="1595729"/>
            <a:ext cx="119805" cy="199985"/>
          </a:xfrm>
          <a:prstGeom prst="straightConnector1">
            <a:avLst/>
          </a:prstGeom>
          <a:ln w="762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50" y="1048315"/>
            <a:ext cx="190171" cy="38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78" y="4183716"/>
            <a:ext cx="259656" cy="2742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2" y="2998293"/>
            <a:ext cx="321828" cy="54125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45113" y="3125615"/>
            <a:ext cx="1441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  <a:cs typeface="Arial" pitchFamily="34" charset="0"/>
              </a:rPr>
              <a:t>positive</a:t>
            </a:r>
            <a:endParaRPr lang="en-GB" dirty="0">
              <a:latin typeface="+mj-lt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749927" y="190044"/>
            <a:ext cx="3804558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 Phasors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766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6120" y="334745"/>
            <a:ext cx="3070786" cy="593725"/>
          </a:xfrm>
        </p:spPr>
        <p:txBody>
          <a:bodyPr/>
          <a:lstStyle/>
          <a:p>
            <a:r>
              <a:rPr lang="en-US" altLang="en-US" sz="3200" dirty="0" smtClean="0"/>
              <a:t>Spatial frequency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74" y="1903445"/>
            <a:ext cx="3564997" cy="30884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2038350"/>
            <a:ext cx="4139029" cy="3388444"/>
            <a:chOff x="-1023848" y="1152524"/>
            <a:chExt cx="5905827" cy="518867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46"/>
            <a:stretch/>
          </p:blipFill>
          <p:spPr>
            <a:xfrm rot="-1200000">
              <a:off x="568177" y="1671216"/>
              <a:ext cx="3711326" cy="384634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-1023848" y="1152524"/>
              <a:ext cx="5849206" cy="428294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444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540343" y="1834104"/>
              <a:ext cx="1581058" cy="4121888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9892" y="5057465"/>
              <a:ext cx="5511871" cy="991011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018147" y="1448901"/>
              <a:ext cx="3674581" cy="3600000"/>
              <a:chOff x="5350856" y="1357606"/>
              <a:chExt cx="3600000" cy="360000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5350856" y="1357606"/>
                <a:ext cx="0" cy="3600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350856" y="4957606"/>
                <a:ext cx="3600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flipV="1">
              <a:off x="1027674" y="4260980"/>
              <a:ext cx="2131222" cy="775702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969" y="4655314"/>
              <a:ext cx="276114" cy="2857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92" y="1482030"/>
              <a:ext cx="326670" cy="28575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11" y="4556970"/>
              <a:ext cx="245003" cy="404622"/>
            </a:xfrm>
            <a:prstGeom prst="rect">
              <a:avLst/>
            </a:prstGeom>
          </p:spPr>
        </p:pic>
        <p:sp>
          <p:nvSpPr>
            <p:cNvPr id="37" name="Arc 36"/>
            <p:cNvSpPr>
              <a:spLocks noChangeAspect="1"/>
            </p:cNvSpPr>
            <p:nvPr/>
          </p:nvSpPr>
          <p:spPr>
            <a:xfrm>
              <a:off x="-291618" y="3713194"/>
              <a:ext cx="2682444" cy="2628000"/>
            </a:xfrm>
            <a:prstGeom prst="arc">
              <a:avLst>
                <a:gd name="adj1" fmla="val 20396009"/>
                <a:gd name="adj2" fmla="val 20471"/>
              </a:avLst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66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6119" y="334745"/>
            <a:ext cx="3425349" cy="593725"/>
          </a:xfrm>
        </p:spPr>
        <p:txBody>
          <a:bodyPr/>
          <a:lstStyle/>
          <a:p>
            <a:r>
              <a:rPr lang="en-US" altLang="en-US" sz="3200" dirty="0" smtClean="0"/>
              <a:t>Time propagation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 smtClean="0">
                <a:solidFill>
                  <a:srgbClr val="000099"/>
                </a:solidFill>
              </a:rPr>
              <a:t>p. 10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99" y="1449568"/>
            <a:ext cx="3503041" cy="43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46.75"/>
  <p:tag name="LATEXADDIN" val="\documentclass{article}&#10;\usepackage{amsmath}&#10;\pagestyle{empty}&#10;\begin{document}&#10;&#10;&#10;$${\cal E}/{\cal E}_0$$&#10;&#10;\end{document}"/>
  <p:tag name="IGUANATEXSIZE" val="32"/>
  <p:tag name="IGUANATEXCURSOR" val="1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LATEXADDIN" val="\documentclass{article}&#10;\usepackage{amsmath}&#10;\pagestyle{empty}&#10;\begin{document}&#10;&#10;&#10;$$1$$&#10;&#10;\end{document}"/>
  <p:tag name="IGUANATEXSIZE" val="32"/>
  <p:tag name="IGUANATEXCURSOR" val="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139.5"/>
  <p:tag name="LATEXADDIN" val="\documentclass{article}&#10;\usepackage{amsmath}&#10;\pagestyle{empty}&#10;\begin{document}&#10;&#10;&#10;$$-1$$&#10;&#10;\end{document}"/>
  <p:tag name="IGUANATEXSIZE" val="32"/>
  <p:tag name="IGUANATEXCURSOR" val="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139.5"/>
  <p:tag name="LATEXADDIN" val="\documentclass{article}&#10;\usepackage{amsmath}&#10;\pagestyle{empty}&#10;\begin{document}&#10;&#10;&#10;$$-1$$&#10;&#10;\end{document}"/>
  <p:tag name="IGUANATEXSIZE" val="32"/>
  <p:tag name="IGUANATEXCURSOR" val="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240.75"/>
  <p:tag name="LATEXADDIN" val="\documentclass{article}&#10;\usepackage{amsmath}&#10;\pagestyle{empty}&#10;\begin{document}&#10;&#10;&#10;$$-0.6$$&#10;&#10;\end{document}"/>
  <p:tag name="IGUANATEXSIZE" val="32"/>
  <p:tag name="IGUANATEXCURSOR" val="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"/>
  <p:tag name="ORIGINALWIDTH" val="143.25"/>
  <p:tag name="LATEXADDIN" val="\documentclass{article}&#10;\usepackage{amsmath}&#10;\pagestyle{empty}&#10;\begin{document}&#10;&#10;&#10;$$-2$$&#10;&#10;\end{document}"/>
  <p:tag name="IGUANATEXSIZE" val="32"/>
  <p:tag name="IGUANATEXCURSOR" val="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51.2186"/>
  <p:tag name="OUTPUTDPI" val="1200"/>
  <p:tag name="LATEXADDIN" val="\documentclass{article}&#10;\usepackage{amsmath}&#10;\pagestyle{empty}&#10;\begin{document}&#10;&#10;&#10;$$(\mu{\rm m})$$&#10;&#10;\end{document}"/>
  <p:tag name="IGUANATEXSIZE" val="32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9.73"/>
  <p:tag name="OUTPUTDPI" val="1200"/>
  <p:tag name="LATEXADDIN" val="\documentclass{article}&#10;\usepackage{amsmath}&#10;\pagestyle{empty}&#10;\begin{document}&#10;&#10;&#10;$$({\rm fs})$$&#10;&#10;\end{document}"/>
  <p:tag name="IGUANATEXSIZE" val="32"/>
  <p:tag name="IGUANATEXCURSOR" val="8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585.6768"/>
  <p:tag name="OUTPUTDPI" val="1200"/>
  <p:tag name="LATEXADDIN" val="\documentclass{article}&#10;\usepackage{amsmath}&#10;\pagestyle{empty}&#10;\begin{document}&#10;&#10;&#10;$${\cal E}={\cal E}_0{\rm e}^{{\rm i}\boldsymbol{k}\cdot\boldsymbol{r}}$$&#10;&#10;\end{document}"/>
  <p:tag name="IGUANATEXSIZE" val="48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259.4676"/>
  <p:tag name="OUTPUTDPI" val="1200"/>
  <p:tag name="LATEXADDIN" val="\documentclass{article}&#10;\usepackage{amsmath}&#10;\pagestyle{empty}&#10;\begin{document}&#10;&#10;&#10;$$+{\rm c.c.}$$&#10;&#10;\end{document}"/>
  <p:tag name="IGUANATEXSIZE" val="48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257.9677"/>
  <p:tag name="OUTPUTDPI" val="1200"/>
  <p:tag name="LATEXADDIN" val="\documentclass{article}&#10;\usepackage{amsmath}&#10;\usepackage{color}&#10;\pagestyle{empty}&#10;\begin{document}&#10;&#10;{\color{red}&#10;$${\rm e}^{-{\rm i}\omega t}$$&#10;&#10;}&#10;&#10;\end{document}"/>
  <p:tag name="IGUANATEXSIZE" val="48"/>
  <p:tag name="IGUANATEXCURSOR" val="12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pagestyle{empty}&#10;\begin{document}&#10;&#10;&#10;$$t$$&#10;&#10;\end{document}"/>
  <p:tag name="IGUANATEXSIZE" val="3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266.2167"/>
  <p:tag name="OUTPUTDPI" val="1200"/>
  <p:tag name="LATEXADDIN" val="\documentclass{article}&#10;\usepackage{amsmath}&#10;\usepackage{color}&#10;\pagestyle{empty}&#10;\begin{document}&#10;&#10;{\color{red}&#10;$$t=0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219.7225"/>
  <p:tag name="OUTPUTDPI" val="1200"/>
  <p:tag name="LATEXADDIN" val="\documentclass{article}&#10;\usepackage{amsmath}&#10;\usepackage{color}&#10;\pagestyle{empty}&#10;\begin{document}&#10;&#10;{\color{red}&#10;$$\times{\rm e}^{{\rm i}\phi}$$&#10;&#10;}&#10;&#10;\end{document}"/>
  <p:tag name="IGUANATEXSIZE" val="48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137.9828"/>
  <p:tag name="OUTPUTDPI" val="1200"/>
  <p:tag name="LATEXADDIN" val="\documentclass{article}&#10;\usepackage{amsmath}&#10;\usepackage{color}&#10;\pagestyle{empty}&#10;\begin{document}&#10;&#10;{\color{black}&#10;$${\rm e}^{{\rm i}\phi}$$&#10;&#10;}&#10;&#10;\end{document}"/>
  <p:tag name="IGUANATEXSIZE" val="48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65.99173"/>
  <p:tag name="OUTPUTDPI" val="1200"/>
  <p:tag name="LATEXADDIN" val="\documentclass{article}&#10;\usepackage{amsmath}&#10;\usepackage{color}&#10;\pagestyle{empty}&#10;\begin{document}&#10;&#10;{\color{black}&#10;$$\phi$$&#10;&#10;}&#10;&#10;\end{document}"/>
  <p:tag name="IGUANATEXSIZE" val="48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26.99661"/>
  <p:tag name="OUTPUTDPI" val="1200"/>
  <p:tag name="LATEXADDIN" val="\documentclass{article}&#10;\usepackage{amsmath}&#10;\usepackage{color}&#10;\pagestyle{empty}&#10;\begin{document}&#10;&#10;{\color{black}&#10;$${\rm i}$$&#10;&#10;}&#10;&#10;\end{document}"/>
  <p:tag name="IGUANATEXSIZE" val="48"/>
  <p:tag name="IGUANATEXCURSOR" val="12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4016"/>
  <p:tag name="ORIGINALWIDTH" val="38.99512"/>
  <p:tag name="OUTPUTDPI" val="1200"/>
  <p:tag name="LATEXADDIN" val="\documentclass{article}&#10;\usepackage{amsmath}&#10;\usepackage{color}&#10;\pagestyle{empty}&#10;\begin{document}&#10;&#10;{\color{black}&#10;$$&#10;t&#10;$$&#10;&#10;}&#10;&#10;\end{document}"/>
  <p:tag name="IGUANATEXSIZE" val="48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black}&#10;$$&#10;z&#10;$$&#10;&#10;}&#10;&#10;\end{document}"/>
  <p:tag name="IGUANATEXSIZE" val="48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65.99173"/>
  <p:tag name="OUTPUTDPI" val="1200"/>
  <p:tag name="LATEXADDIN" val="\documentclass{article}&#10;\usepackage{amsmath}&#10;\usepackage{color}&#10;\pagestyle{empty}&#10;\begin{document}&#10;&#10;{\color{black}&#10;$$\phi$$&#10;&#10;}&#10;&#10;\end{document}"/>
  <p:tag name="IGUANATEXSIZE" val="48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3.25"/>
  <p:tag name="LATEXADDIN" val="\documentclass{article}&#10;\usepackage{amsmath}&#10;\pagestyle{empty}&#10;\begin{document}&#10;&#10;&#10;$$ z$$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LATEXADDIN" val="\documentclass{article}&#10;\usepackage{amsmath}&#10;\pagestyle{empty}&#10;\begin{document}&#10;&#10;&#10;$$ x$$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"/>
  <p:tag name="ORIGINALWIDTH" val="50.25"/>
  <p:tag name="LATEXADDIN" val="\documentclass{article}&#10;\usepackage{amsmath}&#10;\pagestyle{empty}&#10;\begin{document}&#10;&#10;&#10;$$2$$&#10;&#10;\end{document}"/>
  <p:tag name="IGUANATEXSIZE" val="32"/>
  <p:tag name="IGUANATEXCURSOR" val="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2.5"/>
  <p:tag name="LATEXADDIN" val="\documentclass{article}&#10;\usepackage{amsmath}&#10;\pagestyle{empty}&#10;\begin{document}&#10;&#10;$$\theta&#10;$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pagestyle{empty}&#10;\begin{document}&#10;&#10;&#10;$$z$$&#10;&#10;\end{document}"/>
  <p:tag name="IGUANATEXSIZE" val="32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9.25"/>
  <p:tag name="LATEXADDIN" val="\documentclass{article}&#10;\usepackage{amsmath}&#10;\pagestyle{empty}&#10;\begin{document}&#10;&#10;&#10;$$0.6$$&#10;&#10;\end{document}"/>
  <p:tag name="IGUANATEXSIZE" val="32"/>
  <p:tag name="IGUANATEXCURSOR" val="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"/>
  <p:tag name="LATEXADDIN" val="\documentclass{article}&#10;\usepackage{amsmath}&#10;\pagestyle{empty}&#10;\begin{document}&#10;&#10;&#10;$$({\rm a})$$&#10;&#10;\end{document}"/>
  <p:tag name="IGUANATEXSIZE" val="32"/>
  <p:tag name="IGUANATEXCURSOR" val="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1.75"/>
  <p:tag name="LATEXADDIN" val="\documentclass{article}&#10;\usepackage{amsmath}&#10;\pagestyle{empty}&#10;\begin{document}&#10;&#10;&#10;$$({\rm b})$$&#10;&#10;\end{document}"/>
  <p:tag name="IGUANATEXSIZE" val="32"/>
  <p:tag name="IGUANATEXCURSOR" val="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46.75"/>
  <p:tag name="LATEXADDIN" val="\documentclass{article}&#10;\usepackage{amsmath}&#10;\pagestyle{empty}&#10;\begin{document}&#10;&#10;&#10;$${\cal E}/{\cal E}_0$$&#10;&#10;\end{document}"/>
  <p:tag name="IGUANATEXSIZE" val="32"/>
  <p:tag name="IGUANATEXCURSOR" val="1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LATEXADDIN" val="\documentclass{article}&#10;\usepackage{amsmath}&#10;\pagestyle{empty}&#10;\begin{document}&#10;&#10;&#10;$$1$$&#10;&#10;\end{document}"/>
  <p:tag name="IGUANATEXSIZE" val="32"/>
  <p:tag name="IGUANATEXCURSOR" val="8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</TotalTime>
  <Words>146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Optics overview</vt:lpstr>
      <vt:lpstr>Maxwell-Heaviside equations</vt:lpstr>
      <vt:lpstr>Principle of superposition</vt:lpstr>
      <vt:lpstr> Monochromatic light</vt:lpstr>
      <vt:lpstr>PowerPoint Presentation</vt:lpstr>
      <vt:lpstr>PowerPoint Presentation</vt:lpstr>
      <vt:lpstr>PowerPoint Presentation</vt:lpstr>
      <vt:lpstr>Spatial frequency</vt:lpstr>
      <vt:lpstr>Time propagation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ADAMS, CHARLES S.</cp:lastModifiedBy>
  <cp:revision>258</cp:revision>
  <dcterms:created xsi:type="dcterms:W3CDTF">2018-04-21T09:21:54Z</dcterms:created>
  <dcterms:modified xsi:type="dcterms:W3CDTF">2019-04-04T09:38:02Z</dcterms:modified>
</cp:coreProperties>
</file>