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2"/>
  </p:notesMasterIdLst>
  <p:sldIdLst>
    <p:sldId id="300" r:id="rId4"/>
    <p:sldId id="301" r:id="rId5"/>
    <p:sldId id="303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>
      <p:cViewPr varScale="1">
        <p:scale>
          <a:sx n="113" d="100"/>
          <a:sy n="113" d="100"/>
        </p:scale>
        <p:origin x="6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2397" y="305025"/>
            <a:ext cx="4096136" cy="593725"/>
          </a:xfrm>
        </p:spPr>
        <p:txBody>
          <a:bodyPr/>
          <a:lstStyle/>
          <a:p>
            <a:r>
              <a:rPr lang="en-GB" altLang="en-US" sz="3200" dirty="0" smtClean="0"/>
              <a:t>Single-dipole scattering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5" y="2040467"/>
            <a:ext cx="3195143" cy="2200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47" y="1761067"/>
            <a:ext cx="3367214" cy="27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039" y="169560"/>
            <a:ext cx="4003003" cy="507774"/>
          </a:xfrm>
        </p:spPr>
        <p:txBody>
          <a:bodyPr/>
          <a:lstStyle/>
          <a:p>
            <a:r>
              <a:rPr lang="en-GB" altLang="en-US" sz="3200" dirty="0" smtClean="0"/>
              <a:t>Single dipole extinction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7400" y="2564604"/>
            <a:ext cx="4114282" cy="18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797" y="288092"/>
            <a:ext cx="2949488" cy="593725"/>
          </a:xfrm>
        </p:spPr>
        <p:txBody>
          <a:bodyPr/>
          <a:lstStyle/>
          <a:p>
            <a:r>
              <a:rPr lang="en-US" altLang="en-US" sz="3200" dirty="0" smtClean="0"/>
              <a:t>Induced dipole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15" y="956471"/>
            <a:ext cx="3280540" cy="4908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68" y="1464732"/>
            <a:ext cx="2705665" cy="40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463" y="347358"/>
            <a:ext cx="4155403" cy="593725"/>
          </a:xfrm>
        </p:spPr>
        <p:txBody>
          <a:bodyPr/>
          <a:lstStyle/>
          <a:p>
            <a:r>
              <a:rPr lang="en-US" altLang="en-US" sz="3200" dirty="0" err="1" smtClean="0"/>
              <a:t>Bougere</a:t>
            </a:r>
            <a:r>
              <a:rPr lang="en-US" altLang="en-US" sz="3200" dirty="0" smtClean="0"/>
              <a:t>-Beer-Lambert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24" y="1233181"/>
            <a:ext cx="251495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463" y="347358"/>
            <a:ext cx="4155403" cy="593725"/>
          </a:xfrm>
        </p:spPr>
        <p:txBody>
          <a:bodyPr/>
          <a:lstStyle/>
          <a:p>
            <a:r>
              <a:rPr lang="en-US" altLang="en-US" sz="3200" dirty="0" smtClean="0"/>
              <a:t>Bulk media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27" y="2387599"/>
            <a:ext cx="2112579" cy="2065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05" y="1786111"/>
            <a:ext cx="2854857" cy="344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7" y="2070097"/>
            <a:ext cx="2370726" cy="2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463" y="347358"/>
            <a:ext cx="4155403" cy="593725"/>
          </a:xfrm>
        </p:spPr>
        <p:txBody>
          <a:bodyPr/>
          <a:lstStyle/>
          <a:p>
            <a:r>
              <a:rPr lang="en-US" altLang="en-US" sz="3200" dirty="0" smtClean="0"/>
              <a:t>Hilbert transfor</a:t>
            </a:r>
            <a:r>
              <a:rPr lang="en-US" altLang="en-US" sz="3200" dirty="0"/>
              <a:t>m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32" y="1338103"/>
            <a:ext cx="2731995" cy="4087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6705"/>
            <a:ext cx="4261696" cy="35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463" y="330424"/>
            <a:ext cx="3080137" cy="507775"/>
          </a:xfrm>
        </p:spPr>
        <p:txBody>
          <a:bodyPr/>
          <a:lstStyle/>
          <a:p>
            <a:r>
              <a:rPr lang="en-US" altLang="en-US" sz="3200" dirty="0" smtClean="0"/>
              <a:t>Non-linear optics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68" y="1142999"/>
            <a:ext cx="2977793" cy="4455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90747"/>
            <a:ext cx="4366400" cy="3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463" y="330424"/>
            <a:ext cx="3080137" cy="507775"/>
          </a:xfrm>
        </p:spPr>
        <p:txBody>
          <a:bodyPr/>
          <a:lstStyle/>
          <a:p>
            <a:r>
              <a:rPr lang="en-US" altLang="en-US" sz="3200" dirty="0" smtClean="0"/>
              <a:t>Thin slab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" y="1490133"/>
            <a:ext cx="2799661" cy="318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6" y="1222337"/>
            <a:ext cx="2819400" cy="44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56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Monotype Corsiva</vt:lpstr>
      <vt:lpstr>Times New Roman</vt:lpstr>
      <vt:lpstr>1_Office Theme</vt:lpstr>
      <vt:lpstr>Office Theme</vt:lpstr>
      <vt:lpstr>2_Office Theme</vt:lpstr>
      <vt:lpstr>Single-dipole scattering</vt:lpstr>
      <vt:lpstr>Single dipole extinction</vt:lpstr>
      <vt:lpstr>Induced dipole</vt:lpstr>
      <vt:lpstr>Bougere-Beer-Lambert</vt:lpstr>
      <vt:lpstr>Bulk media</vt:lpstr>
      <vt:lpstr>Hilbert transform</vt:lpstr>
      <vt:lpstr>Non-linear optics</vt:lpstr>
      <vt:lpstr>Thin slab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charles adams</cp:lastModifiedBy>
  <cp:revision>260</cp:revision>
  <dcterms:created xsi:type="dcterms:W3CDTF">2018-04-21T09:21:54Z</dcterms:created>
  <dcterms:modified xsi:type="dcterms:W3CDTF">2019-04-12T07:45:53Z</dcterms:modified>
</cp:coreProperties>
</file>