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</p:sldMasterIdLst>
  <p:notesMasterIdLst>
    <p:notesMasterId r:id="rId18"/>
  </p:notesMasterIdLst>
  <p:sldIdLst>
    <p:sldId id="307" r:id="rId4"/>
    <p:sldId id="308" r:id="rId5"/>
    <p:sldId id="309" r:id="rId6"/>
    <p:sldId id="310" r:id="rId7"/>
    <p:sldId id="311" r:id="rId8"/>
    <p:sldId id="312" r:id="rId9"/>
    <p:sldId id="313" r:id="rId10"/>
    <p:sldId id="320" r:id="rId11"/>
    <p:sldId id="314" r:id="rId12"/>
    <p:sldId id="315" r:id="rId13"/>
    <p:sldId id="316" r:id="rId14"/>
    <p:sldId id="317" r:id="rId15"/>
    <p:sldId id="318" r:id="rId16"/>
    <p:sldId id="31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444" autoAdjust="0"/>
    <p:restoredTop sz="94629" autoAdjust="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8A20-5126-4C76-B5E6-D7E1A68E530A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2CEA-952E-44D3-9C4C-C0C8A2931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6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3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1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409957-0ED7-4915-8F32-5C0CB52298D0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109BD-AC80-492C-AF26-ABF97B5CC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0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021" y="68244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26"/>
          <a:stretch/>
        </p:blipFill>
        <p:spPr>
          <a:xfrm>
            <a:off x="2467992" y="6069554"/>
            <a:ext cx="6658252" cy="775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70" y="6934"/>
            <a:ext cx="6658252" cy="82395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1023" y="6131697"/>
            <a:ext cx="2396971" cy="665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C00000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1" y="2286002"/>
            <a:ext cx="4389129" cy="109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" y="2286002"/>
            <a:ext cx="4389129" cy="109728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71023" y="6120000"/>
            <a:ext cx="9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78397" y="6063577"/>
            <a:ext cx="9058123" cy="823959"/>
            <a:chOff x="87275" y="-5976"/>
            <a:chExt cx="9058123" cy="823959"/>
          </a:xfrm>
        </p:grpSpPr>
        <p:sp>
          <p:nvSpPr>
            <p:cNvPr id="8" name="Rectangle 7"/>
            <p:cNvSpPr/>
            <p:nvPr userDrawn="1"/>
          </p:nvSpPr>
          <p:spPr>
            <a:xfrm>
              <a:off x="87275" y="55320"/>
              <a:ext cx="2396971" cy="665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Optics 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baseline="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GB" sz="3600" dirty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46" y="-5976"/>
              <a:ext cx="6658252" cy="823959"/>
            </a:xfrm>
            <a:prstGeom prst="rect">
              <a:avLst/>
            </a:prstGeom>
          </p:spPr>
        </p:pic>
      </p:grpSp>
      <p:pic>
        <p:nvPicPr>
          <p:cNvPr id="6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2307A3AB-1E88-4C12-A66A-BC5442D0527F" descr="4DFC2E13-B360-4B3E-BA36-DC1E9C87CAD1@phydep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87" y="1"/>
            <a:ext cx="1931212" cy="6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9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5321" y="6128178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2475194" y="6066869"/>
            <a:ext cx="6658252" cy="756546"/>
          </a:xfrm>
          <a:prstGeom prst="rect">
            <a:avLst/>
          </a:prstGeom>
        </p:spPr>
      </p:pic>
      <p:pic>
        <p:nvPicPr>
          <p:cNvPr id="4" name="Picture 2" descr="http://www.jqc.org.uk/assets/images/jqc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47" y="41279"/>
            <a:ext cx="1819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2" y="4492436"/>
            <a:ext cx="259642" cy="416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42" y="4563746"/>
            <a:ext cx="259642" cy="27427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195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17" y="227674"/>
            <a:ext cx="5554766" cy="55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2" y="4492436"/>
            <a:ext cx="259642" cy="416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42" y="4563746"/>
            <a:ext cx="259642" cy="27427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206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33" y="579376"/>
            <a:ext cx="5133889" cy="53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2" y="4492436"/>
            <a:ext cx="259642" cy="416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42" y="4563746"/>
            <a:ext cx="259642" cy="27427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207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18" y="0"/>
            <a:ext cx="2855164" cy="598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2" y="4492436"/>
            <a:ext cx="259642" cy="416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42" y="4563746"/>
            <a:ext cx="259642" cy="27427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207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35" y="124056"/>
            <a:ext cx="2692130" cy="564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2" y="4492436"/>
            <a:ext cx="259642" cy="416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42" y="4563746"/>
            <a:ext cx="259642" cy="27427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208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62" y="0"/>
            <a:ext cx="2938720" cy="616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2" y="4492436"/>
            <a:ext cx="259642" cy="416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42" y="4563746"/>
            <a:ext cx="259642" cy="27427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212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31" y="462185"/>
            <a:ext cx="5335346" cy="55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2" y="4492436"/>
            <a:ext cx="259642" cy="416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42" y="4563746"/>
            <a:ext cx="259642" cy="27427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196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83" y="1025495"/>
            <a:ext cx="5652634" cy="48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2" y="4492436"/>
            <a:ext cx="259642" cy="416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42" y="4563746"/>
            <a:ext cx="259642" cy="27427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197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58" y="504201"/>
            <a:ext cx="5051284" cy="50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2" y="4492436"/>
            <a:ext cx="259642" cy="416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42" y="4563746"/>
            <a:ext cx="259642" cy="27427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198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998"/>
            <a:ext cx="9144000" cy="4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2" y="4492436"/>
            <a:ext cx="259642" cy="416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42" y="4563746"/>
            <a:ext cx="259642" cy="27427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200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63" y="363339"/>
            <a:ext cx="5259981" cy="540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2" y="4492436"/>
            <a:ext cx="259642" cy="416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42" y="4563746"/>
            <a:ext cx="259642" cy="27427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202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5389" y="1578760"/>
            <a:ext cx="5593222" cy="27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2" y="4492436"/>
            <a:ext cx="259642" cy="416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42" y="4563746"/>
            <a:ext cx="259642" cy="27427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202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9" y="2089637"/>
            <a:ext cx="8528702" cy="267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2" y="4492436"/>
            <a:ext cx="259642" cy="416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42" y="4563746"/>
            <a:ext cx="259642" cy="27427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203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8" y="1963418"/>
            <a:ext cx="8639798" cy="27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2" y="4492436"/>
            <a:ext cx="259642" cy="416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42" y="4563746"/>
            <a:ext cx="259642" cy="27427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205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31" y="1444239"/>
            <a:ext cx="4607138" cy="396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usepackage{color}&#10;\pagestyle{empty}&#10;\begin{document}&#10;&#10;{\color{white}&#10;$$0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usepackage{color}&#10;\pagestyle{empty}&#10;\begin{document}&#10;&#10;{\color{white}&#10;$$0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usepackage{color}&#10;\pagestyle{empty}&#10;\begin{document}&#10;&#10;{\color{white}&#10;$$0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usepackage{color}&#10;\pagestyle{empty}&#10;\begin{document}&#10;&#10;{\color{white}&#10;$$0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usepackage{color}&#10;\pagestyle{empty}&#10;\begin{document}&#10;&#10;{\color{white}&#10;$$0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usepackage{color}&#10;\pagestyle{empty}&#10;\begin{document}&#10;&#10;{\color{white}&#10;$$0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usepackage{color}&#10;\pagestyle{empty}&#10;\begin{document}&#10;&#10;{\color{white}&#10;$$0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usepackage{color}&#10;\pagestyle{empty}&#10;\begin{document}&#10;&#10;{\color{white}&#10;$$0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usepackage{color}&#10;\pagestyle{empty}&#10;\begin{document}&#10;&#10;{\color{white}&#10;$$0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usepackage{color}&#10;\pagestyle{empty}&#10;\begin{document}&#10;&#10;{\color{white}&#10;$$0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usepackage{color}&#10;\pagestyle{empty}&#10;\begin{document}&#10;&#10;{\color{white}&#10;$$0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usepackage{color}&#10;\pagestyle{empty}&#10;\begin{document}&#10;&#10;{\color{white}&#10;$$0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usepackage{color}&#10;\pagestyle{empty}&#10;\begin{document}&#10;&#10;{\color{white}&#10;$$0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53.24331"/>
  <p:tag name="OUTPUTDPI" val="1200"/>
  <p:tag name="LATEXADDIN" val="\documentclass{article}&#10;\usepackage{amsmath}&#10;\usepackage{color}&#10;\pagestyle{empty}&#10;\begin{document}&#10;&#10;{\color{white}&#10;$$0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5594</TotalTime>
  <Words>56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adams</dc:creator>
  <cp:lastModifiedBy>dph0igh</cp:lastModifiedBy>
  <cp:revision>324</cp:revision>
  <dcterms:created xsi:type="dcterms:W3CDTF">2018-04-21T09:21:54Z</dcterms:created>
  <dcterms:modified xsi:type="dcterms:W3CDTF">2019-07-24T14:29:12Z</dcterms:modified>
</cp:coreProperties>
</file>