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4" r:id="rId2"/>
    <p:sldMasterId id="2147483666" r:id="rId3"/>
  </p:sldMasterIdLst>
  <p:notesMasterIdLst>
    <p:notesMasterId r:id="rId19"/>
  </p:notesMasterIdLst>
  <p:sldIdLst>
    <p:sldId id="306" r:id="rId4"/>
    <p:sldId id="308" r:id="rId5"/>
    <p:sldId id="307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7" r:id="rId14"/>
    <p:sldId id="318" r:id="rId15"/>
    <p:sldId id="319" r:id="rId16"/>
    <p:sldId id="320" r:id="rId17"/>
    <p:sldId id="32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6444" autoAdjust="0"/>
    <p:restoredTop sz="94629" autoAdjust="0"/>
  </p:normalViewPr>
  <p:slideViewPr>
    <p:cSldViewPr snapToGrid="0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88A20-5126-4C76-B5E6-D7E1A68E530A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12CEA-952E-44D3-9C4C-C0C8A29318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363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39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3318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76588" y="626427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22nd October 2014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7046913" cy="593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630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A409957-0ED7-4915-8F32-5C0CB52298D0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109BD-AC80-492C-AF26-ABF97B5CC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573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6909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71021" y="68244"/>
            <a:ext cx="2396971" cy="665825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Optics </a:t>
            </a:r>
            <a:r>
              <a:rPr lang="en-GB" sz="3600" i="1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GB" sz="3600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GB" sz="3600" i="1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GB" sz="3600" baseline="0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endParaRPr lang="en-GB" sz="3600" dirty="0">
              <a:solidFill>
                <a:schemeClr val="tx1"/>
              </a:solidFill>
              <a:latin typeface="Monotype Corsiva" panose="03010101010201010101" pitchFamily="66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926"/>
          <a:stretch/>
        </p:blipFill>
        <p:spPr>
          <a:xfrm>
            <a:off x="2467992" y="6069554"/>
            <a:ext cx="6658252" cy="7751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870" y="6934"/>
            <a:ext cx="6658252" cy="823959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1023" y="6131697"/>
            <a:ext cx="2396971" cy="6658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C00000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Optics </a:t>
            </a:r>
            <a:r>
              <a:rPr lang="en-GB" sz="3600" i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GB" sz="3600" dirty="0" smtClean="0">
                <a:solidFill>
                  <a:srgbClr val="C00000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GB" sz="3600" i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GB" sz="3600" baseline="0" dirty="0" smtClean="0">
                <a:solidFill>
                  <a:srgbClr val="C00000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endParaRPr lang="en-GB" sz="3600" dirty="0">
              <a:solidFill>
                <a:srgbClr val="C00000"/>
              </a:solidFill>
              <a:latin typeface="Monotype Corsiva" panose="03010101010201010101" pitchFamily="66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71" y="2286002"/>
            <a:ext cx="4389129" cy="10972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42" y="2286002"/>
            <a:ext cx="4389129" cy="109728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V="1">
            <a:off x="71023" y="6120000"/>
            <a:ext cx="900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286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78397" y="6063577"/>
            <a:ext cx="9058123" cy="823959"/>
            <a:chOff x="87275" y="-5976"/>
            <a:chExt cx="9058123" cy="823959"/>
          </a:xfrm>
        </p:grpSpPr>
        <p:sp>
          <p:nvSpPr>
            <p:cNvPr id="8" name="Rectangle 7"/>
            <p:cNvSpPr/>
            <p:nvPr userDrawn="1"/>
          </p:nvSpPr>
          <p:spPr>
            <a:xfrm>
              <a:off x="87275" y="55320"/>
              <a:ext cx="2396971" cy="6658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 smtClean="0">
                  <a:solidFill>
                    <a:srgbClr val="C00000"/>
                  </a:solidFill>
                  <a:latin typeface="Monotype Corsiva" panose="03010101010201010101" pitchFamily="66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Optics </a:t>
              </a:r>
              <a:r>
                <a:rPr lang="en-GB" sz="3600" i="1" dirty="0" smtClean="0">
                  <a:solidFill>
                    <a:srgbClr val="C00000"/>
                  </a:solidFill>
                  <a:latin typeface="Monotype Corsiva" panose="03010101010201010101" pitchFamily="66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f</a:t>
              </a:r>
              <a:r>
                <a:rPr lang="en-GB" sz="3600" dirty="0" smtClean="0">
                  <a:solidFill>
                    <a:srgbClr val="C00000"/>
                  </a:solidFill>
                  <a:latin typeface="Monotype Corsiva" panose="03010101010201010101" pitchFamily="66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2</a:t>
              </a:r>
              <a:r>
                <a:rPr lang="en-GB" sz="3600" i="1" dirty="0" smtClean="0">
                  <a:solidFill>
                    <a:srgbClr val="C00000"/>
                  </a:solidFill>
                  <a:latin typeface="Monotype Corsiva" panose="03010101010201010101" pitchFamily="66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f</a:t>
              </a:r>
              <a:r>
                <a:rPr lang="en-GB" sz="3600" baseline="0" dirty="0" smtClean="0">
                  <a:solidFill>
                    <a:srgbClr val="C00000"/>
                  </a:solidFill>
                  <a:latin typeface="Monotype Corsiva" panose="03010101010201010101" pitchFamily="66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endParaRPr lang="en-GB" sz="3600" dirty="0">
                <a:solidFill>
                  <a:srgbClr val="C00000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7146" y="-5976"/>
              <a:ext cx="6658252" cy="823959"/>
            </a:xfrm>
            <a:prstGeom prst="rect">
              <a:avLst/>
            </a:prstGeom>
          </p:spPr>
        </p:pic>
      </p:grpSp>
      <p:pic>
        <p:nvPicPr>
          <p:cNvPr id="6" name="Picture 8" descr="http://msfhq.com/wp-content/uploads/2010/07/Durham-University-Logo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3" y="41279"/>
            <a:ext cx="1739900" cy="75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2307A3AB-1E88-4C12-A66A-BC5442D0527F" descr="4DFC2E13-B360-4B3E-BA36-DC1E9C87CAD1@phydept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787" y="1"/>
            <a:ext cx="1931212" cy="68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69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2" r:id="rId2"/>
    <p:sldLayoutId id="2147483673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75321" y="6128178"/>
            <a:ext cx="2396971" cy="665825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Optics </a:t>
            </a:r>
            <a:r>
              <a:rPr lang="en-GB" sz="3600" i="1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GB" sz="3600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GB" sz="3600" i="1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GB" sz="3600" baseline="0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endParaRPr lang="en-GB" sz="3600" dirty="0">
              <a:solidFill>
                <a:schemeClr val="tx1"/>
              </a:solidFill>
              <a:latin typeface="Monotype Corsiva" panose="03010101010201010101" pitchFamily="66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1"/>
          <a:stretch/>
        </p:blipFill>
        <p:spPr>
          <a:xfrm>
            <a:off x="2475194" y="6066869"/>
            <a:ext cx="6658252" cy="756546"/>
          </a:xfrm>
          <a:prstGeom prst="rect">
            <a:avLst/>
          </a:prstGeom>
        </p:spPr>
      </p:pic>
      <p:pic>
        <p:nvPicPr>
          <p:cNvPr id="4" name="Picture 2" descr="http://www.jqc.org.uk/assets/images/jqc-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847" y="41279"/>
            <a:ext cx="18192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msfhq.com/wp-content/uploads/2010/07/Durham-University-Logo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3" y="41279"/>
            <a:ext cx="1739900" cy="75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38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tags" Target="../tags/tag3.xml"/><Relationship Id="rId21" Type="http://schemas.openxmlformats.org/officeDocument/2006/relationships/image" Target="../media/image17.png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4.xml"/><Relationship Id="rId17" Type="http://schemas.openxmlformats.org/officeDocument/2006/relationships/image" Target="../media/image13.png"/><Relationship Id="rId2" Type="http://schemas.openxmlformats.org/officeDocument/2006/relationships/tags" Target="../tags/tag2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20.png"/><Relationship Id="rId5" Type="http://schemas.openxmlformats.org/officeDocument/2006/relationships/tags" Target="../tags/tag5.xml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10" Type="http://schemas.openxmlformats.org/officeDocument/2006/relationships/tags" Target="../tags/tag10.xml"/><Relationship Id="rId19" Type="http://schemas.openxmlformats.org/officeDocument/2006/relationships/image" Target="../media/image15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0.png"/><Relationship Id="rId22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image" Target="../media/image24.png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tags" Target="../tags/tag13.xml"/><Relationship Id="rId16" Type="http://schemas.openxmlformats.org/officeDocument/2006/relationships/image" Target="../media/image27.png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image" Target="../media/image22.png"/><Relationship Id="rId5" Type="http://schemas.openxmlformats.org/officeDocument/2006/relationships/tags" Target="../tags/tag16.xml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tags" Target="../tags/tag15.xml"/><Relationship Id="rId9" Type="http://schemas.openxmlformats.org/officeDocument/2006/relationships/slideLayout" Target="../slideLayouts/slideLayout3.xml"/><Relationship Id="rId1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3"/>
          <a:srcRect b="66937"/>
          <a:stretch/>
        </p:blipFill>
        <p:spPr>
          <a:xfrm rot="5400000">
            <a:off x="4801122" y="2593732"/>
            <a:ext cx="4106917" cy="226743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623614" y="3105573"/>
            <a:ext cx="0" cy="540000"/>
          </a:xfrm>
          <a:prstGeom prst="straightConnector1">
            <a:avLst/>
          </a:prstGeom>
          <a:ln w="38100">
            <a:solidFill>
              <a:schemeClr val="bg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442" y="2708632"/>
            <a:ext cx="640000" cy="3657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792" y="4492436"/>
            <a:ext cx="259642" cy="416890"/>
          </a:xfrm>
          <a:prstGeom prst="rect">
            <a:avLst/>
          </a:prstGeom>
        </p:spPr>
      </p:pic>
      <p:cxnSp>
        <p:nvCxnSpPr>
          <p:cNvPr id="17" name="Straight Connector 16"/>
          <p:cNvCxnSpPr>
            <a:stCxn id="4" idx="2"/>
          </p:cNvCxnSpPr>
          <p:nvPr/>
        </p:nvCxnSpPr>
        <p:spPr>
          <a:xfrm flipV="1">
            <a:off x="5720862" y="3721837"/>
            <a:ext cx="2170486" cy="5615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292" y="1773754"/>
            <a:ext cx="405943" cy="274286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 flipV="1">
            <a:off x="7742319" y="3721836"/>
            <a:ext cx="0" cy="540000"/>
          </a:xfrm>
          <a:prstGeom prst="straightConnector1">
            <a:avLst/>
          </a:prstGeom>
          <a:ln w="38100">
            <a:solidFill>
              <a:schemeClr val="bg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>
            <a:off x="5298849" y="2501153"/>
            <a:ext cx="2694792" cy="1168110"/>
          </a:xfrm>
          <a:custGeom>
            <a:avLst/>
            <a:gdLst>
              <a:gd name="connsiteX0" fmla="*/ 0 w 8766928"/>
              <a:gd name="connsiteY0" fmla="*/ 0 h 1489435"/>
              <a:gd name="connsiteX1" fmla="*/ 4374037 w 8766928"/>
              <a:gd name="connsiteY1" fmla="*/ 1489435 h 1489435"/>
              <a:gd name="connsiteX2" fmla="*/ 8766928 w 8766928"/>
              <a:gd name="connsiteY2" fmla="*/ 0 h 1489435"/>
              <a:gd name="connsiteX0" fmla="*/ 0 w 8766928"/>
              <a:gd name="connsiteY0" fmla="*/ 0 h 1489435"/>
              <a:gd name="connsiteX1" fmla="*/ 4374037 w 8766928"/>
              <a:gd name="connsiteY1" fmla="*/ 1489435 h 1489435"/>
              <a:gd name="connsiteX2" fmla="*/ 8766928 w 8766928"/>
              <a:gd name="connsiteY2" fmla="*/ 0 h 1489435"/>
              <a:gd name="connsiteX0" fmla="*/ 0 w 8766928"/>
              <a:gd name="connsiteY0" fmla="*/ 0 h 1489435"/>
              <a:gd name="connsiteX1" fmla="*/ 4374037 w 8766928"/>
              <a:gd name="connsiteY1" fmla="*/ 1489435 h 1489435"/>
              <a:gd name="connsiteX2" fmla="*/ 8766928 w 8766928"/>
              <a:gd name="connsiteY2" fmla="*/ 0 h 1489435"/>
              <a:gd name="connsiteX0" fmla="*/ 0 w 8766928"/>
              <a:gd name="connsiteY0" fmla="*/ 0 h 1489435"/>
              <a:gd name="connsiteX1" fmla="*/ 4374037 w 8766928"/>
              <a:gd name="connsiteY1" fmla="*/ 1489435 h 1489435"/>
              <a:gd name="connsiteX2" fmla="*/ 8766928 w 8766928"/>
              <a:gd name="connsiteY2" fmla="*/ 0 h 1489435"/>
              <a:gd name="connsiteX0" fmla="*/ 0 w 8766928"/>
              <a:gd name="connsiteY0" fmla="*/ 0 h 1489435"/>
              <a:gd name="connsiteX1" fmla="*/ 4374037 w 8766928"/>
              <a:gd name="connsiteY1" fmla="*/ 1489435 h 1489435"/>
              <a:gd name="connsiteX2" fmla="*/ 8766928 w 8766928"/>
              <a:gd name="connsiteY2" fmla="*/ 0 h 1489435"/>
              <a:gd name="connsiteX0" fmla="*/ 0 w 8766928"/>
              <a:gd name="connsiteY0" fmla="*/ 0 h 1489435"/>
              <a:gd name="connsiteX1" fmla="*/ 4374037 w 8766928"/>
              <a:gd name="connsiteY1" fmla="*/ 1489435 h 1489435"/>
              <a:gd name="connsiteX2" fmla="*/ 8766928 w 8766928"/>
              <a:gd name="connsiteY2" fmla="*/ 0 h 1489435"/>
              <a:gd name="connsiteX0" fmla="*/ 0 w 8766928"/>
              <a:gd name="connsiteY0" fmla="*/ 0 h 1489435"/>
              <a:gd name="connsiteX1" fmla="*/ 4374037 w 8766928"/>
              <a:gd name="connsiteY1" fmla="*/ 1489435 h 1489435"/>
              <a:gd name="connsiteX2" fmla="*/ 8766928 w 8766928"/>
              <a:gd name="connsiteY2" fmla="*/ 0 h 1489435"/>
              <a:gd name="connsiteX0" fmla="*/ 0 w 8766928"/>
              <a:gd name="connsiteY0" fmla="*/ 0 h 1489435"/>
              <a:gd name="connsiteX1" fmla="*/ 4374037 w 8766928"/>
              <a:gd name="connsiteY1" fmla="*/ 1489435 h 1489435"/>
              <a:gd name="connsiteX2" fmla="*/ 8766928 w 8766928"/>
              <a:gd name="connsiteY2" fmla="*/ 0 h 1489435"/>
              <a:gd name="connsiteX0" fmla="*/ 0 w 8766928"/>
              <a:gd name="connsiteY0" fmla="*/ 0 h 1489435"/>
              <a:gd name="connsiteX1" fmla="*/ 4374037 w 8766928"/>
              <a:gd name="connsiteY1" fmla="*/ 1489435 h 1489435"/>
              <a:gd name="connsiteX2" fmla="*/ 8766928 w 8766928"/>
              <a:gd name="connsiteY2" fmla="*/ 0 h 1489435"/>
              <a:gd name="connsiteX0" fmla="*/ 0 w 8766928"/>
              <a:gd name="connsiteY0" fmla="*/ 0 h 1489435"/>
              <a:gd name="connsiteX1" fmla="*/ 4374037 w 8766928"/>
              <a:gd name="connsiteY1" fmla="*/ 1489435 h 1489435"/>
              <a:gd name="connsiteX2" fmla="*/ 8766928 w 8766928"/>
              <a:gd name="connsiteY2" fmla="*/ 0 h 1489435"/>
              <a:gd name="connsiteX0" fmla="*/ 0 w 8766928"/>
              <a:gd name="connsiteY0" fmla="*/ 0 h 1489435"/>
              <a:gd name="connsiteX1" fmla="*/ 4374037 w 8766928"/>
              <a:gd name="connsiteY1" fmla="*/ 1489435 h 1489435"/>
              <a:gd name="connsiteX2" fmla="*/ 8766928 w 8766928"/>
              <a:gd name="connsiteY2" fmla="*/ 0 h 1489435"/>
              <a:gd name="connsiteX0" fmla="*/ 0 w 8766928"/>
              <a:gd name="connsiteY0" fmla="*/ 0 h 1489435"/>
              <a:gd name="connsiteX1" fmla="*/ 4374037 w 8766928"/>
              <a:gd name="connsiteY1" fmla="*/ 1489435 h 1489435"/>
              <a:gd name="connsiteX2" fmla="*/ 8766928 w 8766928"/>
              <a:gd name="connsiteY2" fmla="*/ 0 h 1489435"/>
              <a:gd name="connsiteX0" fmla="*/ 0 w 8766928"/>
              <a:gd name="connsiteY0" fmla="*/ 0 h 1489435"/>
              <a:gd name="connsiteX1" fmla="*/ 4374037 w 8766928"/>
              <a:gd name="connsiteY1" fmla="*/ 1489435 h 1489435"/>
              <a:gd name="connsiteX2" fmla="*/ 8766928 w 8766928"/>
              <a:gd name="connsiteY2" fmla="*/ 0 h 1489435"/>
              <a:gd name="connsiteX0" fmla="*/ 0 w 8574109"/>
              <a:gd name="connsiteY0" fmla="*/ 0 h 1496325"/>
              <a:gd name="connsiteX1" fmla="*/ 4181218 w 8574109"/>
              <a:gd name="connsiteY1" fmla="*/ 1496325 h 1496325"/>
              <a:gd name="connsiteX2" fmla="*/ 8574109 w 8574109"/>
              <a:gd name="connsiteY2" fmla="*/ 6890 h 149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74109" h="1496325">
                <a:moveTo>
                  <a:pt x="0" y="0"/>
                </a:moveTo>
                <a:cubicBezTo>
                  <a:pt x="1872880" y="678847"/>
                  <a:pt x="3785524" y="1491009"/>
                  <a:pt x="4181218" y="1496325"/>
                </a:cubicBezTo>
                <a:cubicBezTo>
                  <a:pt x="4541857" y="1496388"/>
                  <a:pt x="6574703" y="716618"/>
                  <a:pt x="8574109" y="6890"/>
                </a:cubicBezTo>
              </a:path>
            </a:pathLst>
          </a:custGeom>
          <a:noFill/>
          <a:ln w="25400"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742320" y="2183358"/>
            <a:ext cx="0" cy="540000"/>
          </a:xfrm>
          <a:prstGeom prst="straightConnector1">
            <a:avLst/>
          </a:prstGeom>
          <a:ln w="38100">
            <a:solidFill>
              <a:schemeClr val="bg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 flipV="1">
            <a:off x="5308897" y="3776665"/>
            <a:ext cx="2694792" cy="1168110"/>
          </a:xfrm>
          <a:custGeom>
            <a:avLst/>
            <a:gdLst>
              <a:gd name="connsiteX0" fmla="*/ 0 w 8766928"/>
              <a:gd name="connsiteY0" fmla="*/ 0 h 1489435"/>
              <a:gd name="connsiteX1" fmla="*/ 4374037 w 8766928"/>
              <a:gd name="connsiteY1" fmla="*/ 1489435 h 1489435"/>
              <a:gd name="connsiteX2" fmla="*/ 8766928 w 8766928"/>
              <a:gd name="connsiteY2" fmla="*/ 0 h 1489435"/>
              <a:gd name="connsiteX0" fmla="*/ 0 w 8766928"/>
              <a:gd name="connsiteY0" fmla="*/ 0 h 1489435"/>
              <a:gd name="connsiteX1" fmla="*/ 4374037 w 8766928"/>
              <a:gd name="connsiteY1" fmla="*/ 1489435 h 1489435"/>
              <a:gd name="connsiteX2" fmla="*/ 8766928 w 8766928"/>
              <a:gd name="connsiteY2" fmla="*/ 0 h 1489435"/>
              <a:gd name="connsiteX0" fmla="*/ 0 w 8766928"/>
              <a:gd name="connsiteY0" fmla="*/ 0 h 1489435"/>
              <a:gd name="connsiteX1" fmla="*/ 4374037 w 8766928"/>
              <a:gd name="connsiteY1" fmla="*/ 1489435 h 1489435"/>
              <a:gd name="connsiteX2" fmla="*/ 8766928 w 8766928"/>
              <a:gd name="connsiteY2" fmla="*/ 0 h 1489435"/>
              <a:gd name="connsiteX0" fmla="*/ 0 w 8766928"/>
              <a:gd name="connsiteY0" fmla="*/ 0 h 1489435"/>
              <a:gd name="connsiteX1" fmla="*/ 4374037 w 8766928"/>
              <a:gd name="connsiteY1" fmla="*/ 1489435 h 1489435"/>
              <a:gd name="connsiteX2" fmla="*/ 8766928 w 8766928"/>
              <a:gd name="connsiteY2" fmla="*/ 0 h 1489435"/>
              <a:gd name="connsiteX0" fmla="*/ 0 w 8766928"/>
              <a:gd name="connsiteY0" fmla="*/ 0 h 1489435"/>
              <a:gd name="connsiteX1" fmla="*/ 4374037 w 8766928"/>
              <a:gd name="connsiteY1" fmla="*/ 1489435 h 1489435"/>
              <a:gd name="connsiteX2" fmla="*/ 8766928 w 8766928"/>
              <a:gd name="connsiteY2" fmla="*/ 0 h 1489435"/>
              <a:gd name="connsiteX0" fmla="*/ 0 w 8766928"/>
              <a:gd name="connsiteY0" fmla="*/ 0 h 1489435"/>
              <a:gd name="connsiteX1" fmla="*/ 4374037 w 8766928"/>
              <a:gd name="connsiteY1" fmla="*/ 1489435 h 1489435"/>
              <a:gd name="connsiteX2" fmla="*/ 8766928 w 8766928"/>
              <a:gd name="connsiteY2" fmla="*/ 0 h 1489435"/>
              <a:gd name="connsiteX0" fmla="*/ 0 w 8766928"/>
              <a:gd name="connsiteY0" fmla="*/ 0 h 1489435"/>
              <a:gd name="connsiteX1" fmla="*/ 4374037 w 8766928"/>
              <a:gd name="connsiteY1" fmla="*/ 1489435 h 1489435"/>
              <a:gd name="connsiteX2" fmla="*/ 8766928 w 8766928"/>
              <a:gd name="connsiteY2" fmla="*/ 0 h 1489435"/>
              <a:gd name="connsiteX0" fmla="*/ 0 w 8766928"/>
              <a:gd name="connsiteY0" fmla="*/ 0 h 1489435"/>
              <a:gd name="connsiteX1" fmla="*/ 4374037 w 8766928"/>
              <a:gd name="connsiteY1" fmla="*/ 1489435 h 1489435"/>
              <a:gd name="connsiteX2" fmla="*/ 8766928 w 8766928"/>
              <a:gd name="connsiteY2" fmla="*/ 0 h 1489435"/>
              <a:gd name="connsiteX0" fmla="*/ 0 w 8766928"/>
              <a:gd name="connsiteY0" fmla="*/ 0 h 1489435"/>
              <a:gd name="connsiteX1" fmla="*/ 4374037 w 8766928"/>
              <a:gd name="connsiteY1" fmla="*/ 1489435 h 1489435"/>
              <a:gd name="connsiteX2" fmla="*/ 8766928 w 8766928"/>
              <a:gd name="connsiteY2" fmla="*/ 0 h 1489435"/>
              <a:gd name="connsiteX0" fmla="*/ 0 w 8766928"/>
              <a:gd name="connsiteY0" fmla="*/ 0 h 1489435"/>
              <a:gd name="connsiteX1" fmla="*/ 4374037 w 8766928"/>
              <a:gd name="connsiteY1" fmla="*/ 1489435 h 1489435"/>
              <a:gd name="connsiteX2" fmla="*/ 8766928 w 8766928"/>
              <a:gd name="connsiteY2" fmla="*/ 0 h 1489435"/>
              <a:gd name="connsiteX0" fmla="*/ 0 w 8766928"/>
              <a:gd name="connsiteY0" fmla="*/ 0 h 1489435"/>
              <a:gd name="connsiteX1" fmla="*/ 4374037 w 8766928"/>
              <a:gd name="connsiteY1" fmla="*/ 1489435 h 1489435"/>
              <a:gd name="connsiteX2" fmla="*/ 8766928 w 8766928"/>
              <a:gd name="connsiteY2" fmla="*/ 0 h 1489435"/>
              <a:gd name="connsiteX0" fmla="*/ 0 w 8766928"/>
              <a:gd name="connsiteY0" fmla="*/ 0 h 1489435"/>
              <a:gd name="connsiteX1" fmla="*/ 4374037 w 8766928"/>
              <a:gd name="connsiteY1" fmla="*/ 1489435 h 1489435"/>
              <a:gd name="connsiteX2" fmla="*/ 8766928 w 8766928"/>
              <a:gd name="connsiteY2" fmla="*/ 0 h 1489435"/>
              <a:gd name="connsiteX0" fmla="*/ 0 w 8766928"/>
              <a:gd name="connsiteY0" fmla="*/ 0 h 1489435"/>
              <a:gd name="connsiteX1" fmla="*/ 4374037 w 8766928"/>
              <a:gd name="connsiteY1" fmla="*/ 1489435 h 1489435"/>
              <a:gd name="connsiteX2" fmla="*/ 8766928 w 8766928"/>
              <a:gd name="connsiteY2" fmla="*/ 0 h 1489435"/>
              <a:gd name="connsiteX0" fmla="*/ 0 w 8574109"/>
              <a:gd name="connsiteY0" fmla="*/ 0 h 1496325"/>
              <a:gd name="connsiteX1" fmla="*/ 4181218 w 8574109"/>
              <a:gd name="connsiteY1" fmla="*/ 1496325 h 1496325"/>
              <a:gd name="connsiteX2" fmla="*/ 8574109 w 8574109"/>
              <a:gd name="connsiteY2" fmla="*/ 6890 h 149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74109" h="1496325">
                <a:moveTo>
                  <a:pt x="0" y="0"/>
                </a:moveTo>
                <a:cubicBezTo>
                  <a:pt x="1872880" y="678847"/>
                  <a:pt x="3785524" y="1491009"/>
                  <a:pt x="4181218" y="1496325"/>
                </a:cubicBezTo>
                <a:cubicBezTo>
                  <a:pt x="4541857" y="1496388"/>
                  <a:pt x="6574703" y="716618"/>
                  <a:pt x="8574109" y="6890"/>
                </a:cubicBezTo>
              </a:path>
            </a:pathLst>
          </a:custGeom>
          <a:noFill/>
          <a:ln w="25400"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6623613" y="3721836"/>
            <a:ext cx="0" cy="540000"/>
          </a:xfrm>
          <a:prstGeom prst="straightConnector1">
            <a:avLst/>
          </a:prstGeom>
          <a:ln w="38100">
            <a:solidFill>
              <a:schemeClr val="bg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442" y="4563746"/>
            <a:ext cx="259642" cy="274270"/>
          </a:xfrm>
          <a:prstGeom prst="rect">
            <a:avLst/>
          </a:prstGeom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752600" y="74613"/>
            <a:ext cx="6686550" cy="114300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Gaussian beams</a:t>
            </a:r>
            <a:endParaRPr lang="en-GB" alt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28679" y="2412007"/>
            <a:ext cx="3924000" cy="1961289"/>
            <a:chOff x="755577" y="836712"/>
            <a:chExt cx="5472608" cy="2929395"/>
          </a:xfrm>
        </p:grpSpPr>
        <p:sp>
          <p:nvSpPr>
            <p:cNvPr id="19" name="Freeform 18"/>
            <p:cNvSpPr/>
            <p:nvPr/>
          </p:nvSpPr>
          <p:spPr>
            <a:xfrm>
              <a:off x="3491881" y="836712"/>
              <a:ext cx="2736304" cy="2929395"/>
            </a:xfrm>
            <a:custGeom>
              <a:avLst/>
              <a:gdLst>
                <a:gd name="connsiteX0" fmla="*/ 0 w 3564579"/>
                <a:gd name="connsiteY0" fmla="*/ 605750 h 1057126"/>
                <a:gd name="connsiteX1" fmla="*/ 237507 w 3564579"/>
                <a:gd name="connsiteY1" fmla="*/ 23859 h 1057126"/>
                <a:gd name="connsiteX2" fmla="*/ 605642 w 3564579"/>
                <a:gd name="connsiteY2" fmla="*/ 985760 h 1057126"/>
                <a:gd name="connsiteX3" fmla="*/ 807522 w 3564579"/>
                <a:gd name="connsiteY3" fmla="*/ 95111 h 1057126"/>
                <a:gd name="connsiteX4" fmla="*/ 1116281 w 3564579"/>
                <a:gd name="connsiteY4" fmla="*/ 926384 h 1057126"/>
                <a:gd name="connsiteX5" fmla="*/ 1377538 w 3564579"/>
                <a:gd name="connsiteY5" fmla="*/ 130737 h 1057126"/>
                <a:gd name="connsiteX6" fmla="*/ 1686296 w 3564579"/>
                <a:gd name="connsiteY6" fmla="*/ 1057012 h 1057126"/>
                <a:gd name="connsiteX7" fmla="*/ 1888177 w 3564579"/>
                <a:gd name="connsiteY7" fmla="*/ 59485 h 1057126"/>
                <a:gd name="connsiteX8" fmla="*/ 2244437 w 3564579"/>
                <a:gd name="connsiteY8" fmla="*/ 1033262 h 1057126"/>
                <a:gd name="connsiteX9" fmla="*/ 2446317 w 3564579"/>
                <a:gd name="connsiteY9" fmla="*/ 109 h 1057126"/>
                <a:gd name="connsiteX10" fmla="*/ 2766951 w 3564579"/>
                <a:gd name="connsiteY10" fmla="*/ 962010 h 1057126"/>
                <a:gd name="connsiteX0" fmla="*/ 0 w 3273979"/>
                <a:gd name="connsiteY0" fmla="*/ 617113 h 1875898"/>
                <a:gd name="connsiteX1" fmla="*/ 237507 w 3273979"/>
                <a:gd name="connsiteY1" fmla="*/ 35222 h 1875898"/>
                <a:gd name="connsiteX2" fmla="*/ 605642 w 3273979"/>
                <a:gd name="connsiteY2" fmla="*/ 997123 h 1875898"/>
                <a:gd name="connsiteX3" fmla="*/ 807522 w 3273979"/>
                <a:gd name="connsiteY3" fmla="*/ 106474 h 1875898"/>
                <a:gd name="connsiteX4" fmla="*/ 1116281 w 3273979"/>
                <a:gd name="connsiteY4" fmla="*/ 937747 h 1875898"/>
                <a:gd name="connsiteX5" fmla="*/ 1377538 w 3273979"/>
                <a:gd name="connsiteY5" fmla="*/ 142100 h 1875898"/>
                <a:gd name="connsiteX6" fmla="*/ 1686296 w 3273979"/>
                <a:gd name="connsiteY6" fmla="*/ 1068375 h 1875898"/>
                <a:gd name="connsiteX7" fmla="*/ 1888177 w 3273979"/>
                <a:gd name="connsiteY7" fmla="*/ 70848 h 1875898"/>
                <a:gd name="connsiteX8" fmla="*/ 2244437 w 3273979"/>
                <a:gd name="connsiteY8" fmla="*/ 1044625 h 1875898"/>
                <a:gd name="connsiteX9" fmla="*/ 2446317 w 3273979"/>
                <a:gd name="connsiteY9" fmla="*/ 11472 h 1875898"/>
                <a:gd name="connsiteX10" fmla="*/ 2398816 w 3273979"/>
                <a:gd name="connsiteY10" fmla="*/ 1875898 h 1875898"/>
                <a:gd name="connsiteX0" fmla="*/ 0 w 3273979"/>
                <a:gd name="connsiteY0" fmla="*/ 617113 h 1875898"/>
                <a:gd name="connsiteX1" fmla="*/ 237507 w 3273979"/>
                <a:gd name="connsiteY1" fmla="*/ 35222 h 1875898"/>
                <a:gd name="connsiteX2" fmla="*/ 605642 w 3273979"/>
                <a:gd name="connsiteY2" fmla="*/ 997123 h 1875898"/>
                <a:gd name="connsiteX3" fmla="*/ 807522 w 3273979"/>
                <a:gd name="connsiteY3" fmla="*/ 106474 h 1875898"/>
                <a:gd name="connsiteX4" fmla="*/ 1116281 w 3273979"/>
                <a:gd name="connsiteY4" fmla="*/ 937747 h 1875898"/>
                <a:gd name="connsiteX5" fmla="*/ 1377538 w 3273979"/>
                <a:gd name="connsiteY5" fmla="*/ 142100 h 1875898"/>
                <a:gd name="connsiteX6" fmla="*/ 1686296 w 3273979"/>
                <a:gd name="connsiteY6" fmla="*/ 1068375 h 1875898"/>
                <a:gd name="connsiteX7" fmla="*/ 1888177 w 3273979"/>
                <a:gd name="connsiteY7" fmla="*/ 70848 h 1875898"/>
                <a:gd name="connsiteX8" fmla="*/ 2244437 w 3273979"/>
                <a:gd name="connsiteY8" fmla="*/ 1044625 h 1875898"/>
                <a:gd name="connsiteX9" fmla="*/ 2446317 w 3273979"/>
                <a:gd name="connsiteY9" fmla="*/ 11472 h 1875898"/>
                <a:gd name="connsiteX10" fmla="*/ 2398816 w 3273979"/>
                <a:gd name="connsiteY10" fmla="*/ 1875898 h 1875898"/>
                <a:gd name="connsiteX0" fmla="*/ 0 w 3641781"/>
                <a:gd name="connsiteY0" fmla="*/ 606720 h 1271739"/>
                <a:gd name="connsiteX1" fmla="*/ 237507 w 3641781"/>
                <a:gd name="connsiteY1" fmla="*/ 24829 h 1271739"/>
                <a:gd name="connsiteX2" fmla="*/ 605642 w 3641781"/>
                <a:gd name="connsiteY2" fmla="*/ 986730 h 1271739"/>
                <a:gd name="connsiteX3" fmla="*/ 807522 w 3641781"/>
                <a:gd name="connsiteY3" fmla="*/ 96081 h 1271739"/>
                <a:gd name="connsiteX4" fmla="*/ 1116281 w 3641781"/>
                <a:gd name="connsiteY4" fmla="*/ 927354 h 1271739"/>
                <a:gd name="connsiteX5" fmla="*/ 1377538 w 3641781"/>
                <a:gd name="connsiteY5" fmla="*/ 131707 h 1271739"/>
                <a:gd name="connsiteX6" fmla="*/ 1686296 w 3641781"/>
                <a:gd name="connsiteY6" fmla="*/ 1057982 h 1271739"/>
                <a:gd name="connsiteX7" fmla="*/ 1888177 w 3641781"/>
                <a:gd name="connsiteY7" fmla="*/ 60455 h 1271739"/>
                <a:gd name="connsiteX8" fmla="*/ 2244437 w 3641781"/>
                <a:gd name="connsiteY8" fmla="*/ 1034232 h 1271739"/>
                <a:gd name="connsiteX9" fmla="*/ 2446317 w 3641781"/>
                <a:gd name="connsiteY9" fmla="*/ 1079 h 1271739"/>
                <a:gd name="connsiteX10" fmla="*/ 2861954 w 3641781"/>
                <a:gd name="connsiteY10" fmla="*/ 1271739 h 1271739"/>
                <a:gd name="connsiteX0" fmla="*/ 0 w 2861954"/>
                <a:gd name="connsiteY0" fmla="*/ 606720 h 1271739"/>
                <a:gd name="connsiteX1" fmla="*/ 237507 w 2861954"/>
                <a:gd name="connsiteY1" fmla="*/ 24829 h 1271739"/>
                <a:gd name="connsiteX2" fmla="*/ 605642 w 2861954"/>
                <a:gd name="connsiteY2" fmla="*/ 986730 h 1271739"/>
                <a:gd name="connsiteX3" fmla="*/ 807522 w 2861954"/>
                <a:gd name="connsiteY3" fmla="*/ 96081 h 1271739"/>
                <a:gd name="connsiteX4" fmla="*/ 1116281 w 2861954"/>
                <a:gd name="connsiteY4" fmla="*/ 927354 h 1271739"/>
                <a:gd name="connsiteX5" fmla="*/ 1377538 w 2861954"/>
                <a:gd name="connsiteY5" fmla="*/ 131707 h 1271739"/>
                <a:gd name="connsiteX6" fmla="*/ 1686296 w 2861954"/>
                <a:gd name="connsiteY6" fmla="*/ 1057982 h 1271739"/>
                <a:gd name="connsiteX7" fmla="*/ 1888177 w 2861954"/>
                <a:gd name="connsiteY7" fmla="*/ 60455 h 1271739"/>
                <a:gd name="connsiteX8" fmla="*/ 2244437 w 2861954"/>
                <a:gd name="connsiteY8" fmla="*/ 1034232 h 1271739"/>
                <a:gd name="connsiteX9" fmla="*/ 2446317 w 2861954"/>
                <a:gd name="connsiteY9" fmla="*/ 1079 h 1271739"/>
                <a:gd name="connsiteX10" fmla="*/ 2861954 w 2861954"/>
                <a:gd name="connsiteY10" fmla="*/ 1271739 h 1271739"/>
                <a:gd name="connsiteX0" fmla="*/ 0 w 2743201"/>
                <a:gd name="connsiteY0" fmla="*/ 605868 h 1140258"/>
                <a:gd name="connsiteX1" fmla="*/ 237507 w 2743201"/>
                <a:gd name="connsiteY1" fmla="*/ 23977 h 1140258"/>
                <a:gd name="connsiteX2" fmla="*/ 605642 w 2743201"/>
                <a:gd name="connsiteY2" fmla="*/ 985878 h 1140258"/>
                <a:gd name="connsiteX3" fmla="*/ 807522 w 2743201"/>
                <a:gd name="connsiteY3" fmla="*/ 95229 h 1140258"/>
                <a:gd name="connsiteX4" fmla="*/ 1116281 w 2743201"/>
                <a:gd name="connsiteY4" fmla="*/ 926502 h 1140258"/>
                <a:gd name="connsiteX5" fmla="*/ 1377538 w 2743201"/>
                <a:gd name="connsiteY5" fmla="*/ 130855 h 1140258"/>
                <a:gd name="connsiteX6" fmla="*/ 1686296 w 2743201"/>
                <a:gd name="connsiteY6" fmla="*/ 1057130 h 1140258"/>
                <a:gd name="connsiteX7" fmla="*/ 1888177 w 2743201"/>
                <a:gd name="connsiteY7" fmla="*/ 59603 h 1140258"/>
                <a:gd name="connsiteX8" fmla="*/ 2244437 w 2743201"/>
                <a:gd name="connsiteY8" fmla="*/ 1033380 h 1140258"/>
                <a:gd name="connsiteX9" fmla="*/ 2446317 w 2743201"/>
                <a:gd name="connsiteY9" fmla="*/ 227 h 1140258"/>
                <a:gd name="connsiteX10" fmla="*/ 2743201 w 2743201"/>
                <a:gd name="connsiteY10" fmla="*/ 1140258 h 1140258"/>
                <a:gd name="connsiteX0" fmla="*/ 0 w 2743201"/>
                <a:gd name="connsiteY0" fmla="*/ 605868 h 1140258"/>
                <a:gd name="connsiteX1" fmla="*/ 237507 w 2743201"/>
                <a:gd name="connsiteY1" fmla="*/ 23977 h 1140258"/>
                <a:gd name="connsiteX2" fmla="*/ 605642 w 2743201"/>
                <a:gd name="connsiteY2" fmla="*/ 985878 h 1140258"/>
                <a:gd name="connsiteX3" fmla="*/ 807522 w 2743201"/>
                <a:gd name="connsiteY3" fmla="*/ 95229 h 1140258"/>
                <a:gd name="connsiteX4" fmla="*/ 1116281 w 2743201"/>
                <a:gd name="connsiteY4" fmla="*/ 926502 h 1140258"/>
                <a:gd name="connsiteX5" fmla="*/ 1377538 w 2743201"/>
                <a:gd name="connsiteY5" fmla="*/ 130855 h 1140258"/>
                <a:gd name="connsiteX6" fmla="*/ 1686296 w 2743201"/>
                <a:gd name="connsiteY6" fmla="*/ 1057130 h 1140258"/>
                <a:gd name="connsiteX7" fmla="*/ 1888177 w 2743201"/>
                <a:gd name="connsiteY7" fmla="*/ 59603 h 1140258"/>
                <a:gd name="connsiteX8" fmla="*/ 2244437 w 2743201"/>
                <a:gd name="connsiteY8" fmla="*/ 1033380 h 1140258"/>
                <a:gd name="connsiteX9" fmla="*/ 2446317 w 2743201"/>
                <a:gd name="connsiteY9" fmla="*/ 227 h 1140258"/>
                <a:gd name="connsiteX10" fmla="*/ 2743201 w 2743201"/>
                <a:gd name="connsiteY10" fmla="*/ 1140258 h 1140258"/>
                <a:gd name="connsiteX0" fmla="*/ 0 w 2802578"/>
                <a:gd name="connsiteY0" fmla="*/ 1069006 h 1140258"/>
                <a:gd name="connsiteX1" fmla="*/ 296884 w 2802578"/>
                <a:gd name="connsiteY1" fmla="*/ 23977 h 1140258"/>
                <a:gd name="connsiteX2" fmla="*/ 665019 w 2802578"/>
                <a:gd name="connsiteY2" fmla="*/ 985878 h 1140258"/>
                <a:gd name="connsiteX3" fmla="*/ 866899 w 2802578"/>
                <a:gd name="connsiteY3" fmla="*/ 95229 h 1140258"/>
                <a:gd name="connsiteX4" fmla="*/ 1175658 w 2802578"/>
                <a:gd name="connsiteY4" fmla="*/ 926502 h 1140258"/>
                <a:gd name="connsiteX5" fmla="*/ 1436915 w 2802578"/>
                <a:gd name="connsiteY5" fmla="*/ 130855 h 1140258"/>
                <a:gd name="connsiteX6" fmla="*/ 1745673 w 2802578"/>
                <a:gd name="connsiteY6" fmla="*/ 1057130 h 1140258"/>
                <a:gd name="connsiteX7" fmla="*/ 1947554 w 2802578"/>
                <a:gd name="connsiteY7" fmla="*/ 59603 h 1140258"/>
                <a:gd name="connsiteX8" fmla="*/ 2303814 w 2802578"/>
                <a:gd name="connsiteY8" fmla="*/ 1033380 h 1140258"/>
                <a:gd name="connsiteX9" fmla="*/ 2505694 w 2802578"/>
                <a:gd name="connsiteY9" fmla="*/ 227 h 1140258"/>
                <a:gd name="connsiteX10" fmla="*/ 2802578 w 2802578"/>
                <a:gd name="connsiteY10" fmla="*/ 1140258 h 1140258"/>
                <a:gd name="connsiteX0" fmla="*/ 0 w 2802578"/>
                <a:gd name="connsiteY0" fmla="*/ 1069006 h 1140258"/>
                <a:gd name="connsiteX1" fmla="*/ 296884 w 2802578"/>
                <a:gd name="connsiteY1" fmla="*/ 23977 h 1140258"/>
                <a:gd name="connsiteX2" fmla="*/ 665019 w 2802578"/>
                <a:gd name="connsiteY2" fmla="*/ 985878 h 1140258"/>
                <a:gd name="connsiteX3" fmla="*/ 866899 w 2802578"/>
                <a:gd name="connsiteY3" fmla="*/ 95229 h 1140258"/>
                <a:gd name="connsiteX4" fmla="*/ 1175658 w 2802578"/>
                <a:gd name="connsiteY4" fmla="*/ 926502 h 1140258"/>
                <a:gd name="connsiteX5" fmla="*/ 1436915 w 2802578"/>
                <a:gd name="connsiteY5" fmla="*/ 130855 h 1140258"/>
                <a:gd name="connsiteX6" fmla="*/ 1745673 w 2802578"/>
                <a:gd name="connsiteY6" fmla="*/ 1057130 h 1140258"/>
                <a:gd name="connsiteX7" fmla="*/ 1947554 w 2802578"/>
                <a:gd name="connsiteY7" fmla="*/ 59603 h 1140258"/>
                <a:gd name="connsiteX8" fmla="*/ 2303814 w 2802578"/>
                <a:gd name="connsiteY8" fmla="*/ 1033380 h 1140258"/>
                <a:gd name="connsiteX9" fmla="*/ 2505694 w 2802578"/>
                <a:gd name="connsiteY9" fmla="*/ 227 h 1140258"/>
                <a:gd name="connsiteX10" fmla="*/ 2802578 w 2802578"/>
                <a:gd name="connsiteY10" fmla="*/ 1140258 h 1140258"/>
                <a:gd name="connsiteX0" fmla="*/ 0 w 2755077"/>
                <a:gd name="connsiteY0" fmla="*/ 985879 h 1140258"/>
                <a:gd name="connsiteX1" fmla="*/ 249383 w 2755077"/>
                <a:gd name="connsiteY1" fmla="*/ 23977 h 1140258"/>
                <a:gd name="connsiteX2" fmla="*/ 617518 w 2755077"/>
                <a:gd name="connsiteY2" fmla="*/ 985878 h 1140258"/>
                <a:gd name="connsiteX3" fmla="*/ 819398 w 2755077"/>
                <a:gd name="connsiteY3" fmla="*/ 95229 h 1140258"/>
                <a:gd name="connsiteX4" fmla="*/ 1128157 w 2755077"/>
                <a:gd name="connsiteY4" fmla="*/ 926502 h 1140258"/>
                <a:gd name="connsiteX5" fmla="*/ 1389414 w 2755077"/>
                <a:gd name="connsiteY5" fmla="*/ 130855 h 1140258"/>
                <a:gd name="connsiteX6" fmla="*/ 1698172 w 2755077"/>
                <a:gd name="connsiteY6" fmla="*/ 1057130 h 1140258"/>
                <a:gd name="connsiteX7" fmla="*/ 1900053 w 2755077"/>
                <a:gd name="connsiteY7" fmla="*/ 59603 h 1140258"/>
                <a:gd name="connsiteX8" fmla="*/ 2256313 w 2755077"/>
                <a:gd name="connsiteY8" fmla="*/ 1033380 h 1140258"/>
                <a:gd name="connsiteX9" fmla="*/ 2458193 w 2755077"/>
                <a:gd name="connsiteY9" fmla="*/ 227 h 1140258"/>
                <a:gd name="connsiteX10" fmla="*/ 2755077 w 2755077"/>
                <a:gd name="connsiteY10" fmla="*/ 1140258 h 1140258"/>
                <a:gd name="connsiteX0" fmla="*/ 0 w 2755077"/>
                <a:gd name="connsiteY0" fmla="*/ 985879 h 1140258"/>
                <a:gd name="connsiteX1" fmla="*/ 249383 w 2755077"/>
                <a:gd name="connsiteY1" fmla="*/ 23977 h 1140258"/>
                <a:gd name="connsiteX2" fmla="*/ 617518 w 2755077"/>
                <a:gd name="connsiteY2" fmla="*/ 985878 h 1140258"/>
                <a:gd name="connsiteX3" fmla="*/ 819398 w 2755077"/>
                <a:gd name="connsiteY3" fmla="*/ 95229 h 1140258"/>
                <a:gd name="connsiteX4" fmla="*/ 1128157 w 2755077"/>
                <a:gd name="connsiteY4" fmla="*/ 926502 h 1140258"/>
                <a:gd name="connsiteX5" fmla="*/ 1389414 w 2755077"/>
                <a:gd name="connsiteY5" fmla="*/ 130855 h 1140258"/>
                <a:gd name="connsiteX6" fmla="*/ 1698172 w 2755077"/>
                <a:gd name="connsiteY6" fmla="*/ 1057130 h 1140258"/>
                <a:gd name="connsiteX7" fmla="*/ 1900053 w 2755077"/>
                <a:gd name="connsiteY7" fmla="*/ 59603 h 1140258"/>
                <a:gd name="connsiteX8" fmla="*/ 2256313 w 2755077"/>
                <a:gd name="connsiteY8" fmla="*/ 1033380 h 1140258"/>
                <a:gd name="connsiteX9" fmla="*/ 2458193 w 2755077"/>
                <a:gd name="connsiteY9" fmla="*/ 227 h 1140258"/>
                <a:gd name="connsiteX10" fmla="*/ 2755077 w 2755077"/>
                <a:gd name="connsiteY10" fmla="*/ 1140258 h 1140258"/>
                <a:gd name="connsiteX0" fmla="*/ 0 w 2755077"/>
                <a:gd name="connsiteY0" fmla="*/ 985879 h 1140258"/>
                <a:gd name="connsiteX1" fmla="*/ 344386 w 2755077"/>
                <a:gd name="connsiteY1" fmla="*/ 83353 h 1140258"/>
                <a:gd name="connsiteX2" fmla="*/ 617518 w 2755077"/>
                <a:gd name="connsiteY2" fmla="*/ 985878 h 1140258"/>
                <a:gd name="connsiteX3" fmla="*/ 819398 w 2755077"/>
                <a:gd name="connsiteY3" fmla="*/ 95229 h 1140258"/>
                <a:gd name="connsiteX4" fmla="*/ 1128157 w 2755077"/>
                <a:gd name="connsiteY4" fmla="*/ 926502 h 1140258"/>
                <a:gd name="connsiteX5" fmla="*/ 1389414 w 2755077"/>
                <a:gd name="connsiteY5" fmla="*/ 130855 h 1140258"/>
                <a:gd name="connsiteX6" fmla="*/ 1698172 w 2755077"/>
                <a:gd name="connsiteY6" fmla="*/ 1057130 h 1140258"/>
                <a:gd name="connsiteX7" fmla="*/ 1900053 w 2755077"/>
                <a:gd name="connsiteY7" fmla="*/ 59603 h 1140258"/>
                <a:gd name="connsiteX8" fmla="*/ 2256313 w 2755077"/>
                <a:gd name="connsiteY8" fmla="*/ 1033380 h 1140258"/>
                <a:gd name="connsiteX9" fmla="*/ 2458193 w 2755077"/>
                <a:gd name="connsiteY9" fmla="*/ 227 h 1140258"/>
                <a:gd name="connsiteX10" fmla="*/ 2755077 w 2755077"/>
                <a:gd name="connsiteY10" fmla="*/ 1140258 h 1140258"/>
                <a:gd name="connsiteX0" fmla="*/ 0 w 2755077"/>
                <a:gd name="connsiteY0" fmla="*/ 985879 h 1140258"/>
                <a:gd name="connsiteX1" fmla="*/ 344386 w 2755077"/>
                <a:gd name="connsiteY1" fmla="*/ 83353 h 1140258"/>
                <a:gd name="connsiteX2" fmla="*/ 617518 w 2755077"/>
                <a:gd name="connsiteY2" fmla="*/ 985878 h 1140258"/>
                <a:gd name="connsiteX3" fmla="*/ 819398 w 2755077"/>
                <a:gd name="connsiteY3" fmla="*/ 95229 h 1140258"/>
                <a:gd name="connsiteX4" fmla="*/ 1128157 w 2755077"/>
                <a:gd name="connsiteY4" fmla="*/ 997754 h 1140258"/>
                <a:gd name="connsiteX5" fmla="*/ 1389414 w 2755077"/>
                <a:gd name="connsiteY5" fmla="*/ 130855 h 1140258"/>
                <a:gd name="connsiteX6" fmla="*/ 1698172 w 2755077"/>
                <a:gd name="connsiteY6" fmla="*/ 1057130 h 1140258"/>
                <a:gd name="connsiteX7" fmla="*/ 1900053 w 2755077"/>
                <a:gd name="connsiteY7" fmla="*/ 59603 h 1140258"/>
                <a:gd name="connsiteX8" fmla="*/ 2256313 w 2755077"/>
                <a:gd name="connsiteY8" fmla="*/ 1033380 h 1140258"/>
                <a:gd name="connsiteX9" fmla="*/ 2458193 w 2755077"/>
                <a:gd name="connsiteY9" fmla="*/ 227 h 1140258"/>
                <a:gd name="connsiteX10" fmla="*/ 2755077 w 2755077"/>
                <a:gd name="connsiteY10" fmla="*/ 1140258 h 1140258"/>
                <a:gd name="connsiteX0" fmla="*/ 0 w 2755077"/>
                <a:gd name="connsiteY0" fmla="*/ 985879 h 1140258"/>
                <a:gd name="connsiteX1" fmla="*/ 344386 w 2755077"/>
                <a:gd name="connsiteY1" fmla="*/ 83353 h 1140258"/>
                <a:gd name="connsiteX2" fmla="*/ 617518 w 2755077"/>
                <a:gd name="connsiteY2" fmla="*/ 985878 h 1140258"/>
                <a:gd name="connsiteX3" fmla="*/ 819398 w 2755077"/>
                <a:gd name="connsiteY3" fmla="*/ 95229 h 1140258"/>
                <a:gd name="connsiteX4" fmla="*/ 1128157 w 2755077"/>
                <a:gd name="connsiteY4" fmla="*/ 997754 h 1140258"/>
                <a:gd name="connsiteX5" fmla="*/ 1389414 w 2755077"/>
                <a:gd name="connsiteY5" fmla="*/ 130855 h 1140258"/>
                <a:gd name="connsiteX6" fmla="*/ 1710048 w 2755077"/>
                <a:gd name="connsiteY6" fmla="*/ 1045255 h 1140258"/>
                <a:gd name="connsiteX7" fmla="*/ 1900053 w 2755077"/>
                <a:gd name="connsiteY7" fmla="*/ 59603 h 1140258"/>
                <a:gd name="connsiteX8" fmla="*/ 2256313 w 2755077"/>
                <a:gd name="connsiteY8" fmla="*/ 1033380 h 1140258"/>
                <a:gd name="connsiteX9" fmla="*/ 2458193 w 2755077"/>
                <a:gd name="connsiteY9" fmla="*/ 227 h 1140258"/>
                <a:gd name="connsiteX10" fmla="*/ 2755077 w 2755077"/>
                <a:gd name="connsiteY10" fmla="*/ 1140258 h 1140258"/>
                <a:gd name="connsiteX0" fmla="*/ 0 w 2755077"/>
                <a:gd name="connsiteY0" fmla="*/ 985879 h 1140258"/>
                <a:gd name="connsiteX1" fmla="*/ 344386 w 2755077"/>
                <a:gd name="connsiteY1" fmla="*/ 83353 h 1140258"/>
                <a:gd name="connsiteX2" fmla="*/ 617518 w 2755077"/>
                <a:gd name="connsiteY2" fmla="*/ 985878 h 1140258"/>
                <a:gd name="connsiteX3" fmla="*/ 819398 w 2755077"/>
                <a:gd name="connsiteY3" fmla="*/ 95229 h 1140258"/>
                <a:gd name="connsiteX4" fmla="*/ 1128157 w 2755077"/>
                <a:gd name="connsiteY4" fmla="*/ 997754 h 1140258"/>
                <a:gd name="connsiteX5" fmla="*/ 1389414 w 2755077"/>
                <a:gd name="connsiteY5" fmla="*/ 130855 h 1140258"/>
                <a:gd name="connsiteX6" fmla="*/ 1710048 w 2755077"/>
                <a:gd name="connsiteY6" fmla="*/ 1045255 h 1140258"/>
                <a:gd name="connsiteX7" fmla="*/ 1971305 w 2755077"/>
                <a:gd name="connsiteY7" fmla="*/ 71478 h 1140258"/>
                <a:gd name="connsiteX8" fmla="*/ 2256313 w 2755077"/>
                <a:gd name="connsiteY8" fmla="*/ 1033380 h 1140258"/>
                <a:gd name="connsiteX9" fmla="*/ 2458193 w 2755077"/>
                <a:gd name="connsiteY9" fmla="*/ 227 h 1140258"/>
                <a:gd name="connsiteX10" fmla="*/ 2755077 w 2755077"/>
                <a:gd name="connsiteY10" fmla="*/ 1140258 h 1140258"/>
                <a:gd name="connsiteX0" fmla="*/ 0 w 2755077"/>
                <a:gd name="connsiteY0" fmla="*/ 914405 h 1068784"/>
                <a:gd name="connsiteX1" fmla="*/ 344386 w 2755077"/>
                <a:gd name="connsiteY1" fmla="*/ 11879 h 1068784"/>
                <a:gd name="connsiteX2" fmla="*/ 617518 w 2755077"/>
                <a:gd name="connsiteY2" fmla="*/ 914404 h 1068784"/>
                <a:gd name="connsiteX3" fmla="*/ 819398 w 2755077"/>
                <a:gd name="connsiteY3" fmla="*/ 23755 h 1068784"/>
                <a:gd name="connsiteX4" fmla="*/ 1128157 w 2755077"/>
                <a:gd name="connsiteY4" fmla="*/ 926280 h 1068784"/>
                <a:gd name="connsiteX5" fmla="*/ 1389414 w 2755077"/>
                <a:gd name="connsiteY5" fmla="*/ 59381 h 1068784"/>
                <a:gd name="connsiteX6" fmla="*/ 1710048 w 2755077"/>
                <a:gd name="connsiteY6" fmla="*/ 973781 h 1068784"/>
                <a:gd name="connsiteX7" fmla="*/ 1971305 w 2755077"/>
                <a:gd name="connsiteY7" fmla="*/ 4 h 1068784"/>
                <a:gd name="connsiteX8" fmla="*/ 2256313 w 2755077"/>
                <a:gd name="connsiteY8" fmla="*/ 961906 h 1068784"/>
                <a:gd name="connsiteX9" fmla="*/ 2458193 w 2755077"/>
                <a:gd name="connsiteY9" fmla="*/ 11880 h 1068784"/>
                <a:gd name="connsiteX10" fmla="*/ 2755077 w 2755077"/>
                <a:gd name="connsiteY10" fmla="*/ 1068784 h 1068784"/>
                <a:gd name="connsiteX0" fmla="*/ 0 w 2802578"/>
                <a:gd name="connsiteY0" fmla="*/ 914405 h 973860"/>
                <a:gd name="connsiteX1" fmla="*/ 344386 w 2802578"/>
                <a:gd name="connsiteY1" fmla="*/ 11879 h 973860"/>
                <a:gd name="connsiteX2" fmla="*/ 617518 w 2802578"/>
                <a:gd name="connsiteY2" fmla="*/ 914404 h 973860"/>
                <a:gd name="connsiteX3" fmla="*/ 819398 w 2802578"/>
                <a:gd name="connsiteY3" fmla="*/ 23755 h 973860"/>
                <a:gd name="connsiteX4" fmla="*/ 1128157 w 2802578"/>
                <a:gd name="connsiteY4" fmla="*/ 926280 h 973860"/>
                <a:gd name="connsiteX5" fmla="*/ 1389414 w 2802578"/>
                <a:gd name="connsiteY5" fmla="*/ 59381 h 973860"/>
                <a:gd name="connsiteX6" fmla="*/ 1710048 w 2802578"/>
                <a:gd name="connsiteY6" fmla="*/ 973781 h 973860"/>
                <a:gd name="connsiteX7" fmla="*/ 1971305 w 2802578"/>
                <a:gd name="connsiteY7" fmla="*/ 4 h 973860"/>
                <a:gd name="connsiteX8" fmla="*/ 2256313 w 2802578"/>
                <a:gd name="connsiteY8" fmla="*/ 961906 h 973860"/>
                <a:gd name="connsiteX9" fmla="*/ 2458193 w 2802578"/>
                <a:gd name="connsiteY9" fmla="*/ 11880 h 973860"/>
                <a:gd name="connsiteX10" fmla="*/ 2802578 w 2802578"/>
                <a:gd name="connsiteY10" fmla="*/ 973781 h 973860"/>
                <a:gd name="connsiteX0" fmla="*/ 0 w 2791358"/>
                <a:gd name="connsiteY0" fmla="*/ 1189286 h 1189286"/>
                <a:gd name="connsiteX1" fmla="*/ 333166 w 2791358"/>
                <a:gd name="connsiteY1" fmla="*/ 11879 h 1189286"/>
                <a:gd name="connsiteX2" fmla="*/ 606298 w 2791358"/>
                <a:gd name="connsiteY2" fmla="*/ 914404 h 1189286"/>
                <a:gd name="connsiteX3" fmla="*/ 808178 w 2791358"/>
                <a:gd name="connsiteY3" fmla="*/ 23755 h 1189286"/>
                <a:gd name="connsiteX4" fmla="*/ 1116937 w 2791358"/>
                <a:gd name="connsiteY4" fmla="*/ 926280 h 1189286"/>
                <a:gd name="connsiteX5" fmla="*/ 1378194 w 2791358"/>
                <a:gd name="connsiteY5" fmla="*/ 59381 h 1189286"/>
                <a:gd name="connsiteX6" fmla="*/ 1698828 w 2791358"/>
                <a:gd name="connsiteY6" fmla="*/ 973781 h 1189286"/>
                <a:gd name="connsiteX7" fmla="*/ 1960085 w 2791358"/>
                <a:gd name="connsiteY7" fmla="*/ 4 h 1189286"/>
                <a:gd name="connsiteX8" fmla="*/ 2245093 w 2791358"/>
                <a:gd name="connsiteY8" fmla="*/ 961906 h 1189286"/>
                <a:gd name="connsiteX9" fmla="*/ 2446973 w 2791358"/>
                <a:gd name="connsiteY9" fmla="*/ 11880 h 1189286"/>
                <a:gd name="connsiteX10" fmla="*/ 2791358 w 2791358"/>
                <a:gd name="connsiteY10" fmla="*/ 973781 h 1189286"/>
                <a:gd name="connsiteX0" fmla="*/ 0 w 2791358"/>
                <a:gd name="connsiteY0" fmla="*/ 1414361 h 1414361"/>
                <a:gd name="connsiteX1" fmla="*/ 473412 w 2791358"/>
                <a:gd name="connsiteY1" fmla="*/ 1341 h 1414361"/>
                <a:gd name="connsiteX2" fmla="*/ 606298 w 2791358"/>
                <a:gd name="connsiteY2" fmla="*/ 1139479 h 1414361"/>
                <a:gd name="connsiteX3" fmla="*/ 808178 w 2791358"/>
                <a:gd name="connsiteY3" fmla="*/ 248830 h 1414361"/>
                <a:gd name="connsiteX4" fmla="*/ 1116937 w 2791358"/>
                <a:gd name="connsiteY4" fmla="*/ 1151355 h 1414361"/>
                <a:gd name="connsiteX5" fmla="*/ 1378194 w 2791358"/>
                <a:gd name="connsiteY5" fmla="*/ 284456 h 1414361"/>
                <a:gd name="connsiteX6" fmla="*/ 1698828 w 2791358"/>
                <a:gd name="connsiteY6" fmla="*/ 1198856 h 1414361"/>
                <a:gd name="connsiteX7" fmla="*/ 1960085 w 2791358"/>
                <a:gd name="connsiteY7" fmla="*/ 225079 h 1414361"/>
                <a:gd name="connsiteX8" fmla="*/ 2245093 w 2791358"/>
                <a:gd name="connsiteY8" fmla="*/ 1186981 h 1414361"/>
                <a:gd name="connsiteX9" fmla="*/ 2446973 w 2791358"/>
                <a:gd name="connsiteY9" fmla="*/ 236955 h 1414361"/>
                <a:gd name="connsiteX10" fmla="*/ 2791358 w 2791358"/>
                <a:gd name="connsiteY10" fmla="*/ 1198856 h 1414361"/>
                <a:gd name="connsiteX0" fmla="*/ 0 w 2791358"/>
                <a:gd name="connsiteY0" fmla="*/ 1413076 h 1413076"/>
                <a:gd name="connsiteX1" fmla="*/ 473412 w 2791358"/>
                <a:gd name="connsiteY1" fmla="*/ 56 h 1413076"/>
                <a:gd name="connsiteX2" fmla="*/ 606298 w 2791358"/>
                <a:gd name="connsiteY2" fmla="*/ 1138194 h 1413076"/>
                <a:gd name="connsiteX3" fmla="*/ 808178 w 2791358"/>
                <a:gd name="connsiteY3" fmla="*/ 247545 h 1413076"/>
                <a:gd name="connsiteX4" fmla="*/ 1116937 w 2791358"/>
                <a:gd name="connsiteY4" fmla="*/ 1150070 h 1413076"/>
                <a:gd name="connsiteX5" fmla="*/ 1378194 w 2791358"/>
                <a:gd name="connsiteY5" fmla="*/ 283171 h 1413076"/>
                <a:gd name="connsiteX6" fmla="*/ 1698828 w 2791358"/>
                <a:gd name="connsiteY6" fmla="*/ 1197571 h 1413076"/>
                <a:gd name="connsiteX7" fmla="*/ 1960085 w 2791358"/>
                <a:gd name="connsiteY7" fmla="*/ 223794 h 1413076"/>
                <a:gd name="connsiteX8" fmla="*/ 2245093 w 2791358"/>
                <a:gd name="connsiteY8" fmla="*/ 1185696 h 1413076"/>
                <a:gd name="connsiteX9" fmla="*/ 2446973 w 2791358"/>
                <a:gd name="connsiteY9" fmla="*/ 235670 h 1413076"/>
                <a:gd name="connsiteX10" fmla="*/ 2791358 w 2791358"/>
                <a:gd name="connsiteY10" fmla="*/ 1197571 h 1413076"/>
                <a:gd name="connsiteX0" fmla="*/ 0 w 2791358"/>
                <a:gd name="connsiteY0" fmla="*/ 1413028 h 1413028"/>
                <a:gd name="connsiteX1" fmla="*/ 473412 w 2791358"/>
                <a:gd name="connsiteY1" fmla="*/ 8 h 1413028"/>
                <a:gd name="connsiteX2" fmla="*/ 926057 w 2791358"/>
                <a:gd name="connsiteY2" fmla="*/ 1390588 h 1413028"/>
                <a:gd name="connsiteX3" fmla="*/ 808178 w 2791358"/>
                <a:gd name="connsiteY3" fmla="*/ 247497 h 1413028"/>
                <a:gd name="connsiteX4" fmla="*/ 1116937 w 2791358"/>
                <a:gd name="connsiteY4" fmla="*/ 1150022 h 1413028"/>
                <a:gd name="connsiteX5" fmla="*/ 1378194 w 2791358"/>
                <a:gd name="connsiteY5" fmla="*/ 283123 h 1413028"/>
                <a:gd name="connsiteX6" fmla="*/ 1698828 w 2791358"/>
                <a:gd name="connsiteY6" fmla="*/ 1197523 h 1413028"/>
                <a:gd name="connsiteX7" fmla="*/ 1960085 w 2791358"/>
                <a:gd name="connsiteY7" fmla="*/ 223746 h 1413028"/>
                <a:gd name="connsiteX8" fmla="*/ 2245093 w 2791358"/>
                <a:gd name="connsiteY8" fmla="*/ 1185648 h 1413028"/>
                <a:gd name="connsiteX9" fmla="*/ 2446973 w 2791358"/>
                <a:gd name="connsiteY9" fmla="*/ 235622 h 1413028"/>
                <a:gd name="connsiteX10" fmla="*/ 2791358 w 2791358"/>
                <a:gd name="connsiteY10" fmla="*/ 1197523 h 1413028"/>
                <a:gd name="connsiteX0" fmla="*/ 0 w 2791358"/>
                <a:gd name="connsiteY0" fmla="*/ 1413028 h 1413028"/>
                <a:gd name="connsiteX1" fmla="*/ 473412 w 2791358"/>
                <a:gd name="connsiteY1" fmla="*/ 8 h 1413028"/>
                <a:gd name="connsiteX2" fmla="*/ 926057 w 2791358"/>
                <a:gd name="connsiteY2" fmla="*/ 1390588 h 1413028"/>
                <a:gd name="connsiteX3" fmla="*/ 1408429 w 2791358"/>
                <a:gd name="connsiteY3" fmla="*/ 17494 h 1413028"/>
                <a:gd name="connsiteX4" fmla="*/ 1116937 w 2791358"/>
                <a:gd name="connsiteY4" fmla="*/ 1150022 h 1413028"/>
                <a:gd name="connsiteX5" fmla="*/ 1378194 w 2791358"/>
                <a:gd name="connsiteY5" fmla="*/ 283123 h 1413028"/>
                <a:gd name="connsiteX6" fmla="*/ 1698828 w 2791358"/>
                <a:gd name="connsiteY6" fmla="*/ 1197523 h 1413028"/>
                <a:gd name="connsiteX7" fmla="*/ 1960085 w 2791358"/>
                <a:gd name="connsiteY7" fmla="*/ 223746 h 1413028"/>
                <a:gd name="connsiteX8" fmla="*/ 2245093 w 2791358"/>
                <a:gd name="connsiteY8" fmla="*/ 1185648 h 1413028"/>
                <a:gd name="connsiteX9" fmla="*/ 2446973 w 2791358"/>
                <a:gd name="connsiteY9" fmla="*/ 235622 h 1413028"/>
                <a:gd name="connsiteX10" fmla="*/ 2791358 w 2791358"/>
                <a:gd name="connsiteY10" fmla="*/ 1197523 h 1413028"/>
                <a:gd name="connsiteX0" fmla="*/ 0 w 2791358"/>
                <a:gd name="connsiteY0" fmla="*/ 1413028 h 1413028"/>
                <a:gd name="connsiteX1" fmla="*/ 473412 w 2791358"/>
                <a:gd name="connsiteY1" fmla="*/ 8 h 1413028"/>
                <a:gd name="connsiteX2" fmla="*/ 926057 w 2791358"/>
                <a:gd name="connsiteY2" fmla="*/ 1390588 h 1413028"/>
                <a:gd name="connsiteX3" fmla="*/ 1408429 w 2791358"/>
                <a:gd name="connsiteY3" fmla="*/ 17494 h 1413028"/>
                <a:gd name="connsiteX4" fmla="*/ 1891092 w 2791358"/>
                <a:gd name="connsiteY4" fmla="*/ 1402463 h 1413028"/>
                <a:gd name="connsiteX5" fmla="*/ 1378194 w 2791358"/>
                <a:gd name="connsiteY5" fmla="*/ 283123 h 1413028"/>
                <a:gd name="connsiteX6" fmla="*/ 1698828 w 2791358"/>
                <a:gd name="connsiteY6" fmla="*/ 1197523 h 1413028"/>
                <a:gd name="connsiteX7" fmla="*/ 1960085 w 2791358"/>
                <a:gd name="connsiteY7" fmla="*/ 223746 h 1413028"/>
                <a:gd name="connsiteX8" fmla="*/ 2245093 w 2791358"/>
                <a:gd name="connsiteY8" fmla="*/ 1185648 h 1413028"/>
                <a:gd name="connsiteX9" fmla="*/ 2446973 w 2791358"/>
                <a:gd name="connsiteY9" fmla="*/ 235622 h 1413028"/>
                <a:gd name="connsiteX10" fmla="*/ 2791358 w 2791358"/>
                <a:gd name="connsiteY10" fmla="*/ 1197523 h 1413028"/>
                <a:gd name="connsiteX0" fmla="*/ 0 w 2791358"/>
                <a:gd name="connsiteY0" fmla="*/ 1413028 h 1413028"/>
                <a:gd name="connsiteX1" fmla="*/ 473412 w 2791358"/>
                <a:gd name="connsiteY1" fmla="*/ 8 h 1413028"/>
                <a:gd name="connsiteX2" fmla="*/ 926057 w 2791358"/>
                <a:gd name="connsiteY2" fmla="*/ 1390588 h 1413028"/>
                <a:gd name="connsiteX3" fmla="*/ 1408429 w 2791358"/>
                <a:gd name="connsiteY3" fmla="*/ 17494 h 1413028"/>
                <a:gd name="connsiteX4" fmla="*/ 1891092 w 2791358"/>
                <a:gd name="connsiteY4" fmla="*/ 1402463 h 1413028"/>
                <a:gd name="connsiteX5" fmla="*/ 2354302 w 2791358"/>
                <a:gd name="connsiteY5" fmla="*/ 8242 h 1413028"/>
                <a:gd name="connsiteX6" fmla="*/ 1698828 w 2791358"/>
                <a:gd name="connsiteY6" fmla="*/ 1197523 h 1413028"/>
                <a:gd name="connsiteX7" fmla="*/ 1960085 w 2791358"/>
                <a:gd name="connsiteY7" fmla="*/ 223746 h 1413028"/>
                <a:gd name="connsiteX8" fmla="*/ 2245093 w 2791358"/>
                <a:gd name="connsiteY8" fmla="*/ 1185648 h 1413028"/>
                <a:gd name="connsiteX9" fmla="*/ 2446973 w 2791358"/>
                <a:gd name="connsiteY9" fmla="*/ 235622 h 1413028"/>
                <a:gd name="connsiteX10" fmla="*/ 2791358 w 2791358"/>
                <a:gd name="connsiteY10" fmla="*/ 1197523 h 1413028"/>
                <a:gd name="connsiteX0" fmla="*/ 0 w 2867126"/>
                <a:gd name="connsiteY0" fmla="*/ 1413028 h 1417102"/>
                <a:gd name="connsiteX1" fmla="*/ 473412 w 2867126"/>
                <a:gd name="connsiteY1" fmla="*/ 8 h 1417102"/>
                <a:gd name="connsiteX2" fmla="*/ 926057 w 2867126"/>
                <a:gd name="connsiteY2" fmla="*/ 1390588 h 1417102"/>
                <a:gd name="connsiteX3" fmla="*/ 1408429 w 2867126"/>
                <a:gd name="connsiteY3" fmla="*/ 17494 h 1417102"/>
                <a:gd name="connsiteX4" fmla="*/ 1891092 w 2867126"/>
                <a:gd name="connsiteY4" fmla="*/ 1402463 h 1417102"/>
                <a:gd name="connsiteX5" fmla="*/ 2354302 w 2867126"/>
                <a:gd name="connsiteY5" fmla="*/ 8242 h 1417102"/>
                <a:gd name="connsiteX6" fmla="*/ 2860060 w 2867126"/>
                <a:gd name="connsiteY6" fmla="*/ 1416306 h 1417102"/>
                <a:gd name="connsiteX7" fmla="*/ 1960085 w 2867126"/>
                <a:gd name="connsiteY7" fmla="*/ 223746 h 1417102"/>
                <a:gd name="connsiteX8" fmla="*/ 2245093 w 2867126"/>
                <a:gd name="connsiteY8" fmla="*/ 1185648 h 1417102"/>
                <a:gd name="connsiteX9" fmla="*/ 2446973 w 2867126"/>
                <a:gd name="connsiteY9" fmla="*/ 235622 h 1417102"/>
                <a:gd name="connsiteX10" fmla="*/ 2791358 w 2867126"/>
                <a:gd name="connsiteY10" fmla="*/ 1197523 h 1417102"/>
                <a:gd name="connsiteX0" fmla="*/ 0 w 3317918"/>
                <a:gd name="connsiteY0" fmla="*/ 1413028 h 1416306"/>
                <a:gd name="connsiteX1" fmla="*/ 473412 w 3317918"/>
                <a:gd name="connsiteY1" fmla="*/ 8 h 1416306"/>
                <a:gd name="connsiteX2" fmla="*/ 926057 w 3317918"/>
                <a:gd name="connsiteY2" fmla="*/ 1390588 h 1416306"/>
                <a:gd name="connsiteX3" fmla="*/ 1408429 w 3317918"/>
                <a:gd name="connsiteY3" fmla="*/ 17494 h 1416306"/>
                <a:gd name="connsiteX4" fmla="*/ 1891092 w 3317918"/>
                <a:gd name="connsiteY4" fmla="*/ 1402463 h 1416306"/>
                <a:gd name="connsiteX5" fmla="*/ 2354302 w 3317918"/>
                <a:gd name="connsiteY5" fmla="*/ 8242 h 1416306"/>
                <a:gd name="connsiteX6" fmla="*/ 2860060 w 3317918"/>
                <a:gd name="connsiteY6" fmla="*/ 1416306 h 1416306"/>
                <a:gd name="connsiteX7" fmla="*/ 3300831 w 3317918"/>
                <a:gd name="connsiteY7" fmla="*/ 10573 h 1416306"/>
                <a:gd name="connsiteX8" fmla="*/ 2245093 w 3317918"/>
                <a:gd name="connsiteY8" fmla="*/ 1185648 h 1416306"/>
                <a:gd name="connsiteX9" fmla="*/ 2446973 w 3317918"/>
                <a:gd name="connsiteY9" fmla="*/ 235622 h 1416306"/>
                <a:gd name="connsiteX10" fmla="*/ 2791358 w 3317918"/>
                <a:gd name="connsiteY10" fmla="*/ 1197523 h 1416306"/>
                <a:gd name="connsiteX0" fmla="*/ 0 w 3814080"/>
                <a:gd name="connsiteY0" fmla="*/ 1413028 h 1416306"/>
                <a:gd name="connsiteX1" fmla="*/ 473412 w 3814080"/>
                <a:gd name="connsiteY1" fmla="*/ 8 h 1416306"/>
                <a:gd name="connsiteX2" fmla="*/ 926057 w 3814080"/>
                <a:gd name="connsiteY2" fmla="*/ 1390588 h 1416306"/>
                <a:gd name="connsiteX3" fmla="*/ 1408429 w 3814080"/>
                <a:gd name="connsiteY3" fmla="*/ 17494 h 1416306"/>
                <a:gd name="connsiteX4" fmla="*/ 1891092 w 3814080"/>
                <a:gd name="connsiteY4" fmla="*/ 1402463 h 1416306"/>
                <a:gd name="connsiteX5" fmla="*/ 2354302 w 3814080"/>
                <a:gd name="connsiteY5" fmla="*/ 8242 h 1416306"/>
                <a:gd name="connsiteX6" fmla="*/ 2860060 w 3814080"/>
                <a:gd name="connsiteY6" fmla="*/ 1416306 h 1416306"/>
                <a:gd name="connsiteX7" fmla="*/ 3300831 w 3814080"/>
                <a:gd name="connsiteY7" fmla="*/ 10573 h 1416306"/>
                <a:gd name="connsiteX8" fmla="*/ 3787793 w 3814080"/>
                <a:gd name="connsiteY8" fmla="*/ 1387601 h 1416306"/>
                <a:gd name="connsiteX9" fmla="*/ 2446973 w 3814080"/>
                <a:gd name="connsiteY9" fmla="*/ 235622 h 1416306"/>
                <a:gd name="connsiteX10" fmla="*/ 2791358 w 3814080"/>
                <a:gd name="connsiteY10" fmla="*/ 1197523 h 1416306"/>
                <a:gd name="connsiteX0" fmla="*/ 0 w 4280671"/>
                <a:gd name="connsiteY0" fmla="*/ 1413028 h 1416306"/>
                <a:gd name="connsiteX1" fmla="*/ 473412 w 4280671"/>
                <a:gd name="connsiteY1" fmla="*/ 8 h 1416306"/>
                <a:gd name="connsiteX2" fmla="*/ 926057 w 4280671"/>
                <a:gd name="connsiteY2" fmla="*/ 1390588 h 1416306"/>
                <a:gd name="connsiteX3" fmla="*/ 1408429 w 4280671"/>
                <a:gd name="connsiteY3" fmla="*/ 17494 h 1416306"/>
                <a:gd name="connsiteX4" fmla="*/ 1891092 w 4280671"/>
                <a:gd name="connsiteY4" fmla="*/ 1402463 h 1416306"/>
                <a:gd name="connsiteX5" fmla="*/ 2354302 w 4280671"/>
                <a:gd name="connsiteY5" fmla="*/ 8242 h 1416306"/>
                <a:gd name="connsiteX6" fmla="*/ 2860060 w 4280671"/>
                <a:gd name="connsiteY6" fmla="*/ 1416306 h 1416306"/>
                <a:gd name="connsiteX7" fmla="*/ 3300831 w 4280671"/>
                <a:gd name="connsiteY7" fmla="*/ 10573 h 1416306"/>
                <a:gd name="connsiteX8" fmla="*/ 3787793 w 4280671"/>
                <a:gd name="connsiteY8" fmla="*/ 1387601 h 1416306"/>
                <a:gd name="connsiteX9" fmla="*/ 4245437 w 4280671"/>
                <a:gd name="connsiteY9" fmla="*/ 18940 h 1416306"/>
                <a:gd name="connsiteX10" fmla="*/ 2791358 w 4280671"/>
                <a:gd name="connsiteY10" fmla="*/ 1197523 h 1416306"/>
                <a:gd name="connsiteX0" fmla="*/ 0 w 4754501"/>
                <a:gd name="connsiteY0" fmla="*/ 1413028 h 1427206"/>
                <a:gd name="connsiteX1" fmla="*/ 473412 w 4754501"/>
                <a:gd name="connsiteY1" fmla="*/ 8 h 1427206"/>
                <a:gd name="connsiteX2" fmla="*/ 926057 w 4754501"/>
                <a:gd name="connsiteY2" fmla="*/ 1390588 h 1427206"/>
                <a:gd name="connsiteX3" fmla="*/ 1408429 w 4754501"/>
                <a:gd name="connsiteY3" fmla="*/ 17494 h 1427206"/>
                <a:gd name="connsiteX4" fmla="*/ 1891092 w 4754501"/>
                <a:gd name="connsiteY4" fmla="*/ 1402463 h 1427206"/>
                <a:gd name="connsiteX5" fmla="*/ 2354302 w 4754501"/>
                <a:gd name="connsiteY5" fmla="*/ 8242 h 1427206"/>
                <a:gd name="connsiteX6" fmla="*/ 2860060 w 4754501"/>
                <a:gd name="connsiteY6" fmla="*/ 1416306 h 1427206"/>
                <a:gd name="connsiteX7" fmla="*/ 3300831 w 4754501"/>
                <a:gd name="connsiteY7" fmla="*/ 10573 h 1427206"/>
                <a:gd name="connsiteX8" fmla="*/ 3787793 w 4754501"/>
                <a:gd name="connsiteY8" fmla="*/ 1387601 h 1427206"/>
                <a:gd name="connsiteX9" fmla="*/ 4245437 w 4754501"/>
                <a:gd name="connsiteY9" fmla="*/ 18940 h 1427206"/>
                <a:gd name="connsiteX10" fmla="*/ 4754501 w 4754501"/>
                <a:gd name="connsiteY10" fmla="*/ 1427206 h 1427206"/>
                <a:gd name="connsiteX0" fmla="*/ 0 w 4754501"/>
                <a:gd name="connsiteY0" fmla="*/ 1413028 h 1427206"/>
                <a:gd name="connsiteX1" fmla="*/ 473412 w 4754501"/>
                <a:gd name="connsiteY1" fmla="*/ 8 h 1427206"/>
                <a:gd name="connsiteX2" fmla="*/ 926057 w 4754501"/>
                <a:gd name="connsiteY2" fmla="*/ 1390588 h 1427206"/>
                <a:gd name="connsiteX3" fmla="*/ 1408429 w 4754501"/>
                <a:gd name="connsiteY3" fmla="*/ 17494 h 1427206"/>
                <a:gd name="connsiteX4" fmla="*/ 1891092 w 4754501"/>
                <a:gd name="connsiteY4" fmla="*/ 1402463 h 1427206"/>
                <a:gd name="connsiteX5" fmla="*/ 2354302 w 4754501"/>
                <a:gd name="connsiteY5" fmla="*/ 8242 h 1427206"/>
                <a:gd name="connsiteX6" fmla="*/ 2860060 w 4754501"/>
                <a:gd name="connsiteY6" fmla="*/ 1416306 h 1427206"/>
                <a:gd name="connsiteX7" fmla="*/ 3300831 w 4754501"/>
                <a:gd name="connsiteY7" fmla="*/ 10573 h 1427206"/>
                <a:gd name="connsiteX8" fmla="*/ 3800794 w 4754501"/>
                <a:gd name="connsiteY8" fmla="*/ 1413603 h 1427206"/>
                <a:gd name="connsiteX9" fmla="*/ 4245437 w 4754501"/>
                <a:gd name="connsiteY9" fmla="*/ 18940 h 1427206"/>
                <a:gd name="connsiteX10" fmla="*/ 4754501 w 4754501"/>
                <a:gd name="connsiteY10" fmla="*/ 1427206 h 1427206"/>
                <a:gd name="connsiteX0" fmla="*/ 0 w 4754501"/>
                <a:gd name="connsiteY0" fmla="*/ 1413028 h 1427206"/>
                <a:gd name="connsiteX1" fmla="*/ 473412 w 4754501"/>
                <a:gd name="connsiteY1" fmla="*/ 8 h 1427206"/>
                <a:gd name="connsiteX2" fmla="*/ 926057 w 4754501"/>
                <a:gd name="connsiteY2" fmla="*/ 1390588 h 1427206"/>
                <a:gd name="connsiteX3" fmla="*/ 1408429 w 4754501"/>
                <a:gd name="connsiteY3" fmla="*/ 17494 h 1427206"/>
                <a:gd name="connsiteX4" fmla="*/ 1891092 w 4754501"/>
                <a:gd name="connsiteY4" fmla="*/ 1402463 h 1427206"/>
                <a:gd name="connsiteX5" fmla="*/ 2354302 w 4754501"/>
                <a:gd name="connsiteY5" fmla="*/ 8242 h 1427206"/>
                <a:gd name="connsiteX6" fmla="*/ 2860060 w 4754501"/>
                <a:gd name="connsiteY6" fmla="*/ 1416306 h 1427206"/>
                <a:gd name="connsiteX7" fmla="*/ 3300831 w 4754501"/>
                <a:gd name="connsiteY7" fmla="*/ 10573 h 1427206"/>
                <a:gd name="connsiteX8" fmla="*/ 3800794 w 4754501"/>
                <a:gd name="connsiteY8" fmla="*/ 1413603 h 1427206"/>
                <a:gd name="connsiteX9" fmla="*/ 4262771 w 4754501"/>
                <a:gd name="connsiteY9" fmla="*/ 10273 h 1427206"/>
                <a:gd name="connsiteX10" fmla="*/ 4754501 w 4754501"/>
                <a:gd name="connsiteY10" fmla="*/ 1427206 h 1427206"/>
                <a:gd name="connsiteX0" fmla="*/ 0 w 4754501"/>
                <a:gd name="connsiteY0" fmla="*/ 1413028 h 1427206"/>
                <a:gd name="connsiteX1" fmla="*/ 473412 w 4754501"/>
                <a:gd name="connsiteY1" fmla="*/ 8 h 1427206"/>
                <a:gd name="connsiteX2" fmla="*/ 926057 w 4754501"/>
                <a:gd name="connsiteY2" fmla="*/ 1390588 h 1427206"/>
                <a:gd name="connsiteX3" fmla="*/ 1408429 w 4754501"/>
                <a:gd name="connsiteY3" fmla="*/ 17494 h 1427206"/>
                <a:gd name="connsiteX4" fmla="*/ 1891092 w 4754501"/>
                <a:gd name="connsiteY4" fmla="*/ 1402463 h 1427206"/>
                <a:gd name="connsiteX5" fmla="*/ 2354302 w 4754501"/>
                <a:gd name="connsiteY5" fmla="*/ 8242 h 1427206"/>
                <a:gd name="connsiteX6" fmla="*/ 2860060 w 4754501"/>
                <a:gd name="connsiteY6" fmla="*/ 1416306 h 1427206"/>
                <a:gd name="connsiteX7" fmla="*/ 3344168 w 4754501"/>
                <a:gd name="connsiteY7" fmla="*/ 19240 h 1427206"/>
                <a:gd name="connsiteX8" fmla="*/ 3800794 w 4754501"/>
                <a:gd name="connsiteY8" fmla="*/ 1413603 h 1427206"/>
                <a:gd name="connsiteX9" fmla="*/ 4262771 w 4754501"/>
                <a:gd name="connsiteY9" fmla="*/ 10273 h 1427206"/>
                <a:gd name="connsiteX10" fmla="*/ 4754501 w 4754501"/>
                <a:gd name="connsiteY10" fmla="*/ 1427206 h 1427206"/>
                <a:gd name="connsiteX0" fmla="*/ 0 w 4754501"/>
                <a:gd name="connsiteY0" fmla="*/ 1413028 h 1427206"/>
                <a:gd name="connsiteX1" fmla="*/ 473412 w 4754501"/>
                <a:gd name="connsiteY1" fmla="*/ 8 h 1427206"/>
                <a:gd name="connsiteX2" fmla="*/ 926057 w 4754501"/>
                <a:gd name="connsiteY2" fmla="*/ 1390588 h 1427206"/>
                <a:gd name="connsiteX3" fmla="*/ 1408429 w 4754501"/>
                <a:gd name="connsiteY3" fmla="*/ 17494 h 1427206"/>
                <a:gd name="connsiteX4" fmla="*/ 1891092 w 4754501"/>
                <a:gd name="connsiteY4" fmla="*/ 1402463 h 1427206"/>
                <a:gd name="connsiteX5" fmla="*/ 2354302 w 4754501"/>
                <a:gd name="connsiteY5" fmla="*/ 8242 h 1427206"/>
                <a:gd name="connsiteX6" fmla="*/ 2851393 w 4754501"/>
                <a:gd name="connsiteY6" fmla="*/ 1403305 h 1427206"/>
                <a:gd name="connsiteX7" fmla="*/ 3344168 w 4754501"/>
                <a:gd name="connsiteY7" fmla="*/ 19240 h 1427206"/>
                <a:gd name="connsiteX8" fmla="*/ 3800794 w 4754501"/>
                <a:gd name="connsiteY8" fmla="*/ 1413603 h 1427206"/>
                <a:gd name="connsiteX9" fmla="*/ 4262771 w 4754501"/>
                <a:gd name="connsiteY9" fmla="*/ 10273 h 1427206"/>
                <a:gd name="connsiteX10" fmla="*/ 4754501 w 4754501"/>
                <a:gd name="connsiteY10" fmla="*/ 1427206 h 1427206"/>
                <a:gd name="connsiteX0" fmla="*/ 0 w 4754501"/>
                <a:gd name="connsiteY0" fmla="*/ 1413028 h 1427206"/>
                <a:gd name="connsiteX1" fmla="*/ 473412 w 4754501"/>
                <a:gd name="connsiteY1" fmla="*/ 8 h 1427206"/>
                <a:gd name="connsiteX2" fmla="*/ 926057 w 4754501"/>
                <a:gd name="connsiteY2" fmla="*/ 1390588 h 1427206"/>
                <a:gd name="connsiteX3" fmla="*/ 1408429 w 4754501"/>
                <a:gd name="connsiteY3" fmla="*/ 17494 h 1427206"/>
                <a:gd name="connsiteX4" fmla="*/ 1891092 w 4754501"/>
                <a:gd name="connsiteY4" fmla="*/ 1402463 h 1427206"/>
                <a:gd name="connsiteX5" fmla="*/ 2384638 w 4754501"/>
                <a:gd name="connsiteY5" fmla="*/ 8242 h 1427206"/>
                <a:gd name="connsiteX6" fmla="*/ 2851393 w 4754501"/>
                <a:gd name="connsiteY6" fmla="*/ 1403305 h 1427206"/>
                <a:gd name="connsiteX7" fmla="*/ 3344168 w 4754501"/>
                <a:gd name="connsiteY7" fmla="*/ 19240 h 1427206"/>
                <a:gd name="connsiteX8" fmla="*/ 3800794 w 4754501"/>
                <a:gd name="connsiteY8" fmla="*/ 1413603 h 1427206"/>
                <a:gd name="connsiteX9" fmla="*/ 4262771 w 4754501"/>
                <a:gd name="connsiteY9" fmla="*/ 10273 h 1427206"/>
                <a:gd name="connsiteX10" fmla="*/ 4754501 w 4754501"/>
                <a:gd name="connsiteY10" fmla="*/ 1427206 h 1427206"/>
                <a:gd name="connsiteX0" fmla="*/ 0 w 4754501"/>
                <a:gd name="connsiteY0" fmla="*/ 1413028 h 1427206"/>
                <a:gd name="connsiteX1" fmla="*/ 473412 w 4754501"/>
                <a:gd name="connsiteY1" fmla="*/ 8 h 1427206"/>
                <a:gd name="connsiteX2" fmla="*/ 926057 w 4754501"/>
                <a:gd name="connsiteY2" fmla="*/ 1390588 h 1427206"/>
                <a:gd name="connsiteX3" fmla="*/ 1408429 w 4754501"/>
                <a:gd name="connsiteY3" fmla="*/ 17494 h 1427206"/>
                <a:gd name="connsiteX4" fmla="*/ 1908426 w 4754501"/>
                <a:gd name="connsiteY4" fmla="*/ 1411130 h 1427206"/>
                <a:gd name="connsiteX5" fmla="*/ 2384638 w 4754501"/>
                <a:gd name="connsiteY5" fmla="*/ 8242 h 1427206"/>
                <a:gd name="connsiteX6" fmla="*/ 2851393 w 4754501"/>
                <a:gd name="connsiteY6" fmla="*/ 1403305 h 1427206"/>
                <a:gd name="connsiteX7" fmla="*/ 3344168 w 4754501"/>
                <a:gd name="connsiteY7" fmla="*/ 19240 h 1427206"/>
                <a:gd name="connsiteX8" fmla="*/ 3800794 w 4754501"/>
                <a:gd name="connsiteY8" fmla="*/ 1413603 h 1427206"/>
                <a:gd name="connsiteX9" fmla="*/ 4262771 w 4754501"/>
                <a:gd name="connsiteY9" fmla="*/ 10273 h 1427206"/>
                <a:gd name="connsiteX10" fmla="*/ 4754501 w 4754501"/>
                <a:gd name="connsiteY10" fmla="*/ 1427206 h 1427206"/>
                <a:gd name="connsiteX0" fmla="*/ 0 w 4754501"/>
                <a:gd name="connsiteY0" fmla="*/ 1413028 h 1427206"/>
                <a:gd name="connsiteX1" fmla="*/ 473412 w 4754501"/>
                <a:gd name="connsiteY1" fmla="*/ 8 h 1427206"/>
                <a:gd name="connsiteX2" fmla="*/ 926057 w 4754501"/>
                <a:gd name="connsiteY2" fmla="*/ 1390588 h 1427206"/>
                <a:gd name="connsiteX3" fmla="*/ 1430097 w 4754501"/>
                <a:gd name="connsiteY3" fmla="*/ 21827 h 1427206"/>
                <a:gd name="connsiteX4" fmla="*/ 1908426 w 4754501"/>
                <a:gd name="connsiteY4" fmla="*/ 1411130 h 1427206"/>
                <a:gd name="connsiteX5" fmla="*/ 2384638 w 4754501"/>
                <a:gd name="connsiteY5" fmla="*/ 8242 h 1427206"/>
                <a:gd name="connsiteX6" fmla="*/ 2851393 w 4754501"/>
                <a:gd name="connsiteY6" fmla="*/ 1403305 h 1427206"/>
                <a:gd name="connsiteX7" fmla="*/ 3344168 w 4754501"/>
                <a:gd name="connsiteY7" fmla="*/ 19240 h 1427206"/>
                <a:gd name="connsiteX8" fmla="*/ 3800794 w 4754501"/>
                <a:gd name="connsiteY8" fmla="*/ 1413603 h 1427206"/>
                <a:gd name="connsiteX9" fmla="*/ 4262771 w 4754501"/>
                <a:gd name="connsiteY9" fmla="*/ 10273 h 1427206"/>
                <a:gd name="connsiteX10" fmla="*/ 4754501 w 4754501"/>
                <a:gd name="connsiteY10" fmla="*/ 1427206 h 1427206"/>
                <a:gd name="connsiteX0" fmla="*/ 0 w 4754501"/>
                <a:gd name="connsiteY0" fmla="*/ 1413021 h 1427199"/>
                <a:gd name="connsiteX1" fmla="*/ 473412 w 4754501"/>
                <a:gd name="connsiteY1" fmla="*/ 1 h 1427199"/>
                <a:gd name="connsiteX2" fmla="*/ 960726 w 4754501"/>
                <a:gd name="connsiteY2" fmla="*/ 1407916 h 1427199"/>
                <a:gd name="connsiteX3" fmla="*/ 1430097 w 4754501"/>
                <a:gd name="connsiteY3" fmla="*/ 21820 h 1427199"/>
                <a:gd name="connsiteX4" fmla="*/ 1908426 w 4754501"/>
                <a:gd name="connsiteY4" fmla="*/ 1411123 h 1427199"/>
                <a:gd name="connsiteX5" fmla="*/ 2384638 w 4754501"/>
                <a:gd name="connsiteY5" fmla="*/ 8235 h 1427199"/>
                <a:gd name="connsiteX6" fmla="*/ 2851393 w 4754501"/>
                <a:gd name="connsiteY6" fmla="*/ 1403298 h 1427199"/>
                <a:gd name="connsiteX7" fmla="*/ 3344168 w 4754501"/>
                <a:gd name="connsiteY7" fmla="*/ 19233 h 1427199"/>
                <a:gd name="connsiteX8" fmla="*/ 3800794 w 4754501"/>
                <a:gd name="connsiteY8" fmla="*/ 1413596 h 1427199"/>
                <a:gd name="connsiteX9" fmla="*/ 4262771 w 4754501"/>
                <a:gd name="connsiteY9" fmla="*/ 10266 h 1427199"/>
                <a:gd name="connsiteX10" fmla="*/ 4754501 w 4754501"/>
                <a:gd name="connsiteY10" fmla="*/ 1427199 h 1427199"/>
                <a:gd name="connsiteX0" fmla="*/ 0 w 4754501"/>
                <a:gd name="connsiteY0" fmla="*/ 1413021 h 1427199"/>
                <a:gd name="connsiteX1" fmla="*/ 473412 w 4754501"/>
                <a:gd name="connsiteY1" fmla="*/ 1 h 1427199"/>
                <a:gd name="connsiteX2" fmla="*/ 960726 w 4754501"/>
                <a:gd name="connsiteY2" fmla="*/ 1407916 h 1427199"/>
                <a:gd name="connsiteX3" fmla="*/ 1430097 w 4754501"/>
                <a:gd name="connsiteY3" fmla="*/ 21820 h 1427199"/>
                <a:gd name="connsiteX4" fmla="*/ 1908426 w 4754501"/>
                <a:gd name="connsiteY4" fmla="*/ 1411123 h 1427199"/>
                <a:gd name="connsiteX5" fmla="*/ 2384638 w 4754501"/>
                <a:gd name="connsiteY5" fmla="*/ 8235 h 1427199"/>
                <a:gd name="connsiteX6" fmla="*/ 2851393 w 4754501"/>
                <a:gd name="connsiteY6" fmla="*/ 1403298 h 1427199"/>
                <a:gd name="connsiteX7" fmla="*/ 3318166 w 4754501"/>
                <a:gd name="connsiteY7" fmla="*/ 14899 h 1427199"/>
                <a:gd name="connsiteX8" fmla="*/ 3800794 w 4754501"/>
                <a:gd name="connsiteY8" fmla="*/ 1413596 h 1427199"/>
                <a:gd name="connsiteX9" fmla="*/ 4262771 w 4754501"/>
                <a:gd name="connsiteY9" fmla="*/ 10266 h 1427199"/>
                <a:gd name="connsiteX10" fmla="*/ 4754501 w 4754501"/>
                <a:gd name="connsiteY10" fmla="*/ 1427199 h 1427199"/>
                <a:gd name="connsiteX0" fmla="*/ 0 w 4754501"/>
                <a:gd name="connsiteY0" fmla="*/ 1413021 h 1427199"/>
                <a:gd name="connsiteX1" fmla="*/ 473412 w 4754501"/>
                <a:gd name="connsiteY1" fmla="*/ 1 h 1427199"/>
                <a:gd name="connsiteX2" fmla="*/ 960726 w 4754501"/>
                <a:gd name="connsiteY2" fmla="*/ 1407916 h 1427199"/>
                <a:gd name="connsiteX3" fmla="*/ 1430097 w 4754501"/>
                <a:gd name="connsiteY3" fmla="*/ 21820 h 1427199"/>
                <a:gd name="connsiteX4" fmla="*/ 1908426 w 4754501"/>
                <a:gd name="connsiteY4" fmla="*/ 1411123 h 1427199"/>
                <a:gd name="connsiteX5" fmla="*/ 2380305 w 4754501"/>
                <a:gd name="connsiteY5" fmla="*/ 12568 h 1427199"/>
                <a:gd name="connsiteX6" fmla="*/ 2851393 w 4754501"/>
                <a:gd name="connsiteY6" fmla="*/ 1403298 h 1427199"/>
                <a:gd name="connsiteX7" fmla="*/ 3318166 w 4754501"/>
                <a:gd name="connsiteY7" fmla="*/ 14899 h 1427199"/>
                <a:gd name="connsiteX8" fmla="*/ 3800794 w 4754501"/>
                <a:gd name="connsiteY8" fmla="*/ 1413596 h 1427199"/>
                <a:gd name="connsiteX9" fmla="*/ 4262771 w 4754501"/>
                <a:gd name="connsiteY9" fmla="*/ 10266 h 1427199"/>
                <a:gd name="connsiteX10" fmla="*/ 4754501 w 4754501"/>
                <a:gd name="connsiteY10" fmla="*/ 1427199 h 1427199"/>
                <a:gd name="connsiteX0" fmla="*/ 0 w 4754501"/>
                <a:gd name="connsiteY0" fmla="*/ 1413021 h 1427199"/>
                <a:gd name="connsiteX1" fmla="*/ 473412 w 4754501"/>
                <a:gd name="connsiteY1" fmla="*/ 1 h 1427199"/>
                <a:gd name="connsiteX2" fmla="*/ 960726 w 4754501"/>
                <a:gd name="connsiteY2" fmla="*/ 1407916 h 1427199"/>
                <a:gd name="connsiteX3" fmla="*/ 1408429 w 4754501"/>
                <a:gd name="connsiteY3" fmla="*/ 13153 h 1427199"/>
                <a:gd name="connsiteX4" fmla="*/ 1908426 w 4754501"/>
                <a:gd name="connsiteY4" fmla="*/ 1411123 h 1427199"/>
                <a:gd name="connsiteX5" fmla="*/ 2380305 w 4754501"/>
                <a:gd name="connsiteY5" fmla="*/ 12568 h 1427199"/>
                <a:gd name="connsiteX6" fmla="*/ 2851393 w 4754501"/>
                <a:gd name="connsiteY6" fmla="*/ 1403298 h 1427199"/>
                <a:gd name="connsiteX7" fmla="*/ 3318166 w 4754501"/>
                <a:gd name="connsiteY7" fmla="*/ 14899 h 1427199"/>
                <a:gd name="connsiteX8" fmla="*/ 3800794 w 4754501"/>
                <a:gd name="connsiteY8" fmla="*/ 1413596 h 1427199"/>
                <a:gd name="connsiteX9" fmla="*/ 4262771 w 4754501"/>
                <a:gd name="connsiteY9" fmla="*/ 10266 h 1427199"/>
                <a:gd name="connsiteX10" fmla="*/ 4754501 w 4754501"/>
                <a:gd name="connsiteY10" fmla="*/ 1427199 h 1427199"/>
                <a:gd name="connsiteX0" fmla="*/ 0 w 4754501"/>
                <a:gd name="connsiteY0" fmla="*/ 1413021 h 1427199"/>
                <a:gd name="connsiteX1" fmla="*/ 473412 w 4754501"/>
                <a:gd name="connsiteY1" fmla="*/ 1 h 1427199"/>
                <a:gd name="connsiteX2" fmla="*/ 960726 w 4754501"/>
                <a:gd name="connsiteY2" fmla="*/ 1407916 h 1427199"/>
                <a:gd name="connsiteX3" fmla="*/ 1430098 w 4754501"/>
                <a:gd name="connsiteY3" fmla="*/ 13153 h 1427199"/>
                <a:gd name="connsiteX4" fmla="*/ 1908426 w 4754501"/>
                <a:gd name="connsiteY4" fmla="*/ 1411123 h 1427199"/>
                <a:gd name="connsiteX5" fmla="*/ 2380305 w 4754501"/>
                <a:gd name="connsiteY5" fmla="*/ 12568 h 1427199"/>
                <a:gd name="connsiteX6" fmla="*/ 2851393 w 4754501"/>
                <a:gd name="connsiteY6" fmla="*/ 1403298 h 1427199"/>
                <a:gd name="connsiteX7" fmla="*/ 3318166 w 4754501"/>
                <a:gd name="connsiteY7" fmla="*/ 14899 h 1427199"/>
                <a:gd name="connsiteX8" fmla="*/ 3800794 w 4754501"/>
                <a:gd name="connsiteY8" fmla="*/ 1413596 h 1427199"/>
                <a:gd name="connsiteX9" fmla="*/ 4262771 w 4754501"/>
                <a:gd name="connsiteY9" fmla="*/ 10266 h 1427199"/>
                <a:gd name="connsiteX10" fmla="*/ 4754501 w 4754501"/>
                <a:gd name="connsiteY10" fmla="*/ 1427199 h 1427199"/>
                <a:gd name="connsiteX0" fmla="*/ 0 w 4754501"/>
                <a:gd name="connsiteY0" fmla="*/ 1413021 h 1472907"/>
                <a:gd name="connsiteX1" fmla="*/ 473412 w 4754501"/>
                <a:gd name="connsiteY1" fmla="*/ 1 h 1472907"/>
                <a:gd name="connsiteX2" fmla="*/ 960726 w 4754501"/>
                <a:gd name="connsiteY2" fmla="*/ 1407916 h 1472907"/>
                <a:gd name="connsiteX3" fmla="*/ 1430098 w 4754501"/>
                <a:gd name="connsiteY3" fmla="*/ 13153 h 1472907"/>
                <a:gd name="connsiteX4" fmla="*/ 1908426 w 4754501"/>
                <a:gd name="connsiteY4" fmla="*/ 1411123 h 1472907"/>
                <a:gd name="connsiteX5" fmla="*/ 2380305 w 4754501"/>
                <a:gd name="connsiteY5" fmla="*/ 12568 h 1472907"/>
                <a:gd name="connsiteX6" fmla="*/ 2851393 w 4754501"/>
                <a:gd name="connsiteY6" fmla="*/ 1403298 h 1472907"/>
                <a:gd name="connsiteX7" fmla="*/ 3289886 w 4754501"/>
                <a:gd name="connsiteY7" fmla="*/ 1230504 h 1472907"/>
                <a:gd name="connsiteX8" fmla="*/ 3800794 w 4754501"/>
                <a:gd name="connsiteY8" fmla="*/ 1413596 h 1472907"/>
                <a:gd name="connsiteX9" fmla="*/ 4262771 w 4754501"/>
                <a:gd name="connsiteY9" fmla="*/ 10266 h 1472907"/>
                <a:gd name="connsiteX10" fmla="*/ 4754501 w 4754501"/>
                <a:gd name="connsiteY10" fmla="*/ 1427199 h 1472907"/>
                <a:gd name="connsiteX0" fmla="*/ 0 w 4754501"/>
                <a:gd name="connsiteY0" fmla="*/ 1413021 h 1463274"/>
                <a:gd name="connsiteX1" fmla="*/ 473412 w 4754501"/>
                <a:gd name="connsiteY1" fmla="*/ 1 h 1463274"/>
                <a:gd name="connsiteX2" fmla="*/ 960726 w 4754501"/>
                <a:gd name="connsiteY2" fmla="*/ 1407916 h 1463274"/>
                <a:gd name="connsiteX3" fmla="*/ 1430098 w 4754501"/>
                <a:gd name="connsiteY3" fmla="*/ 13153 h 1463274"/>
                <a:gd name="connsiteX4" fmla="*/ 1908426 w 4754501"/>
                <a:gd name="connsiteY4" fmla="*/ 1411123 h 1463274"/>
                <a:gd name="connsiteX5" fmla="*/ 2380305 w 4754501"/>
                <a:gd name="connsiteY5" fmla="*/ 12568 h 1463274"/>
                <a:gd name="connsiteX6" fmla="*/ 2851393 w 4754501"/>
                <a:gd name="connsiteY6" fmla="*/ 1403298 h 1463274"/>
                <a:gd name="connsiteX7" fmla="*/ 3289886 w 4754501"/>
                <a:gd name="connsiteY7" fmla="*/ 1230504 h 1463274"/>
                <a:gd name="connsiteX8" fmla="*/ 3800794 w 4754501"/>
                <a:gd name="connsiteY8" fmla="*/ 1413596 h 1463274"/>
                <a:gd name="connsiteX9" fmla="*/ 4234490 w 4754501"/>
                <a:gd name="connsiteY9" fmla="*/ 1318060 h 1463274"/>
                <a:gd name="connsiteX10" fmla="*/ 4754501 w 4754501"/>
                <a:gd name="connsiteY10" fmla="*/ 1427199 h 1463274"/>
                <a:gd name="connsiteX0" fmla="*/ 0 w 4754501"/>
                <a:gd name="connsiteY0" fmla="*/ 1413021 h 1427199"/>
                <a:gd name="connsiteX1" fmla="*/ 473412 w 4754501"/>
                <a:gd name="connsiteY1" fmla="*/ 1 h 1427199"/>
                <a:gd name="connsiteX2" fmla="*/ 960726 w 4754501"/>
                <a:gd name="connsiteY2" fmla="*/ 1407916 h 1427199"/>
                <a:gd name="connsiteX3" fmla="*/ 1430098 w 4754501"/>
                <a:gd name="connsiteY3" fmla="*/ 13153 h 1427199"/>
                <a:gd name="connsiteX4" fmla="*/ 1908426 w 4754501"/>
                <a:gd name="connsiteY4" fmla="*/ 1411123 h 1427199"/>
                <a:gd name="connsiteX5" fmla="*/ 2380305 w 4754501"/>
                <a:gd name="connsiteY5" fmla="*/ 12568 h 1427199"/>
                <a:gd name="connsiteX6" fmla="*/ 2851393 w 4754501"/>
                <a:gd name="connsiteY6" fmla="*/ 1403298 h 1427199"/>
                <a:gd name="connsiteX7" fmla="*/ 3289886 w 4754501"/>
                <a:gd name="connsiteY7" fmla="*/ 1230504 h 1427199"/>
                <a:gd name="connsiteX8" fmla="*/ 3800794 w 4754501"/>
                <a:gd name="connsiteY8" fmla="*/ 1413596 h 1427199"/>
                <a:gd name="connsiteX9" fmla="*/ 4234490 w 4754501"/>
                <a:gd name="connsiteY9" fmla="*/ 1318060 h 1427199"/>
                <a:gd name="connsiteX10" fmla="*/ 4754501 w 4754501"/>
                <a:gd name="connsiteY10" fmla="*/ 1427199 h 1427199"/>
                <a:gd name="connsiteX0" fmla="*/ 0 w 4754501"/>
                <a:gd name="connsiteY0" fmla="*/ 1413021 h 1427199"/>
                <a:gd name="connsiteX1" fmla="*/ 473412 w 4754501"/>
                <a:gd name="connsiteY1" fmla="*/ 1 h 1427199"/>
                <a:gd name="connsiteX2" fmla="*/ 960726 w 4754501"/>
                <a:gd name="connsiteY2" fmla="*/ 1407916 h 1427199"/>
                <a:gd name="connsiteX3" fmla="*/ 1430098 w 4754501"/>
                <a:gd name="connsiteY3" fmla="*/ 13153 h 1427199"/>
                <a:gd name="connsiteX4" fmla="*/ 1908426 w 4754501"/>
                <a:gd name="connsiteY4" fmla="*/ 1411123 h 1427199"/>
                <a:gd name="connsiteX5" fmla="*/ 2380305 w 4754501"/>
                <a:gd name="connsiteY5" fmla="*/ 12568 h 1427199"/>
                <a:gd name="connsiteX6" fmla="*/ 2827330 w 4754501"/>
                <a:gd name="connsiteY6" fmla="*/ 1384144 h 1427199"/>
                <a:gd name="connsiteX7" fmla="*/ 3289886 w 4754501"/>
                <a:gd name="connsiteY7" fmla="*/ 1230504 h 1427199"/>
                <a:gd name="connsiteX8" fmla="*/ 3800794 w 4754501"/>
                <a:gd name="connsiteY8" fmla="*/ 1413596 h 1427199"/>
                <a:gd name="connsiteX9" fmla="*/ 4234490 w 4754501"/>
                <a:gd name="connsiteY9" fmla="*/ 1318060 h 1427199"/>
                <a:gd name="connsiteX10" fmla="*/ 4754501 w 4754501"/>
                <a:gd name="connsiteY10" fmla="*/ 1427199 h 1427199"/>
                <a:gd name="connsiteX0" fmla="*/ 0 w 4754501"/>
                <a:gd name="connsiteY0" fmla="*/ 1413021 h 1461351"/>
                <a:gd name="connsiteX1" fmla="*/ 473412 w 4754501"/>
                <a:gd name="connsiteY1" fmla="*/ 1 h 1461351"/>
                <a:gd name="connsiteX2" fmla="*/ 960726 w 4754501"/>
                <a:gd name="connsiteY2" fmla="*/ 1407916 h 1461351"/>
                <a:gd name="connsiteX3" fmla="*/ 1430098 w 4754501"/>
                <a:gd name="connsiteY3" fmla="*/ 13153 h 1461351"/>
                <a:gd name="connsiteX4" fmla="*/ 1908426 w 4754501"/>
                <a:gd name="connsiteY4" fmla="*/ 1411123 h 1461351"/>
                <a:gd name="connsiteX5" fmla="*/ 2380305 w 4754501"/>
                <a:gd name="connsiteY5" fmla="*/ 12568 h 1461351"/>
                <a:gd name="connsiteX6" fmla="*/ 2827330 w 4754501"/>
                <a:gd name="connsiteY6" fmla="*/ 1384144 h 1461351"/>
                <a:gd name="connsiteX7" fmla="*/ 3025191 w 4754501"/>
                <a:gd name="connsiteY7" fmla="*/ 1301649 h 1461351"/>
                <a:gd name="connsiteX8" fmla="*/ 3800794 w 4754501"/>
                <a:gd name="connsiteY8" fmla="*/ 1413596 h 1461351"/>
                <a:gd name="connsiteX9" fmla="*/ 4234490 w 4754501"/>
                <a:gd name="connsiteY9" fmla="*/ 1318060 h 1461351"/>
                <a:gd name="connsiteX10" fmla="*/ 4754501 w 4754501"/>
                <a:gd name="connsiteY10" fmla="*/ 1427199 h 1461351"/>
                <a:gd name="connsiteX0" fmla="*/ 0 w 4754501"/>
                <a:gd name="connsiteY0" fmla="*/ 1413021 h 1427199"/>
                <a:gd name="connsiteX1" fmla="*/ 473412 w 4754501"/>
                <a:gd name="connsiteY1" fmla="*/ 1 h 1427199"/>
                <a:gd name="connsiteX2" fmla="*/ 960726 w 4754501"/>
                <a:gd name="connsiteY2" fmla="*/ 1407916 h 1427199"/>
                <a:gd name="connsiteX3" fmla="*/ 1430098 w 4754501"/>
                <a:gd name="connsiteY3" fmla="*/ 13153 h 1427199"/>
                <a:gd name="connsiteX4" fmla="*/ 1908426 w 4754501"/>
                <a:gd name="connsiteY4" fmla="*/ 1411123 h 1427199"/>
                <a:gd name="connsiteX5" fmla="*/ 2380305 w 4754501"/>
                <a:gd name="connsiteY5" fmla="*/ 12568 h 1427199"/>
                <a:gd name="connsiteX6" fmla="*/ 2827330 w 4754501"/>
                <a:gd name="connsiteY6" fmla="*/ 1384144 h 1427199"/>
                <a:gd name="connsiteX7" fmla="*/ 3025191 w 4754501"/>
                <a:gd name="connsiteY7" fmla="*/ 1301649 h 1427199"/>
                <a:gd name="connsiteX8" fmla="*/ 3800794 w 4754501"/>
                <a:gd name="connsiteY8" fmla="*/ 1413596 h 1427199"/>
                <a:gd name="connsiteX9" fmla="*/ 4234490 w 4754501"/>
                <a:gd name="connsiteY9" fmla="*/ 1318060 h 1427199"/>
                <a:gd name="connsiteX10" fmla="*/ 4754501 w 4754501"/>
                <a:gd name="connsiteY10" fmla="*/ 1427199 h 1427199"/>
                <a:gd name="connsiteX0" fmla="*/ 0 w 4754501"/>
                <a:gd name="connsiteY0" fmla="*/ 1413021 h 1427199"/>
                <a:gd name="connsiteX1" fmla="*/ 473412 w 4754501"/>
                <a:gd name="connsiteY1" fmla="*/ 1 h 1427199"/>
                <a:gd name="connsiteX2" fmla="*/ 960726 w 4754501"/>
                <a:gd name="connsiteY2" fmla="*/ 1407916 h 1427199"/>
                <a:gd name="connsiteX3" fmla="*/ 1430098 w 4754501"/>
                <a:gd name="connsiteY3" fmla="*/ 13153 h 1427199"/>
                <a:gd name="connsiteX4" fmla="*/ 1908426 w 4754501"/>
                <a:gd name="connsiteY4" fmla="*/ 1411123 h 1427199"/>
                <a:gd name="connsiteX5" fmla="*/ 2380305 w 4754501"/>
                <a:gd name="connsiteY5" fmla="*/ 12568 h 1427199"/>
                <a:gd name="connsiteX6" fmla="*/ 2827330 w 4754501"/>
                <a:gd name="connsiteY6" fmla="*/ 1384144 h 1427199"/>
                <a:gd name="connsiteX7" fmla="*/ 3025191 w 4754501"/>
                <a:gd name="connsiteY7" fmla="*/ 1301649 h 1427199"/>
                <a:gd name="connsiteX8" fmla="*/ 3331563 w 4754501"/>
                <a:gd name="connsiteY8" fmla="*/ 1383497 h 1427199"/>
                <a:gd name="connsiteX9" fmla="*/ 4234490 w 4754501"/>
                <a:gd name="connsiteY9" fmla="*/ 1318060 h 1427199"/>
                <a:gd name="connsiteX10" fmla="*/ 4754501 w 4754501"/>
                <a:gd name="connsiteY10" fmla="*/ 1427199 h 1427199"/>
                <a:gd name="connsiteX0" fmla="*/ 0 w 4754501"/>
                <a:gd name="connsiteY0" fmla="*/ 1413021 h 1427199"/>
                <a:gd name="connsiteX1" fmla="*/ 473412 w 4754501"/>
                <a:gd name="connsiteY1" fmla="*/ 1 h 1427199"/>
                <a:gd name="connsiteX2" fmla="*/ 960726 w 4754501"/>
                <a:gd name="connsiteY2" fmla="*/ 1407916 h 1427199"/>
                <a:gd name="connsiteX3" fmla="*/ 1430098 w 4754501"/>
                <a:gd name="connsiteY3" fmla="*/ 13153 h 1427199"/>
                <a:gd name="connsiteX4" fmla="*/ 1908426 w 4754501"/>
                <a:gd name="connsiteY4" fmla="*/ 1411123 h 1427199"/>
                <a:gd name="connsiteX5" fmla="*/ 2380305 w 4754501"/>
                <a:gd name="connsiteY5" fmla="*/ 12568 h 1427199"/>
                <a:gd name="connsiteX6" fmla="*/ 2827330 w 4754501"/>
                <a:gd name="connsiteY6" fmla="*/ 1384144 h 1427199"/>
                <a:gd name="connsiteX7" fmla="*/ 3025191 w 4754501"/>
                <a:gd name="connsiteY7" fmla="*/ 1301649 h 1427199"/>
                <a:gd name="connsiteX8" fmla="*/ 3331563 w 4754501"/>
                <a:gd name="connsiteY8" fmla="*/ 1383497 h 1427199"/>
                <a:gd name="connsiteX9" fmla="*/ 4234490 w 4754501"/>
                <a:gd name="connsiteY9" fmla="*/ 1318060 h 1427199"/>
                <a:gd name="connsiteX10" fmla="*/ 4754501 w 4754501"/>
                <a:gd name="connsiteY10" fmla="*/ 1427199 h 1427199"/>
                <a:gd name="connsiteX0" fmla="*/ 0 w 4754501"/>
                <a:gd name="connsiteY0" fmla="*/ 1413021 h 1427199"/>
                <a:gd name="connsiteX1" fmla="*/ 473412 w 4754501"/>
                <a:gd name="connsiteY1" fmla="*/ 1 h 1427199"/>
                <a:gd name="connsiteX2" fmla="*/ 960726 w 4754501"/>
                <a:gd name="connsiteY2" fmla="*/ 1407916 h 1427199"/>
                <a:gd name="connsiteX3" fmla="*/ 1430098 w 4754501"/>
                <a:gd name="connsiteY3" fmla="*/ 13153 h 1427199"/>
                <a:gd name="connsiteX4" fmla="*/ 1908426 w 4754501"/>
                <a:gd name="connsiteY4" fmla="*/ 1411123 h 1427199"/>
                <a:gd name="connsiteX5" fmla="*/ 2380305 w 4754501"/>
                <a:gd name="connsiteY5" fmla="*/ 12568 h 1427199"/>
                <a:gd name="connsiteX6" fmla="*/ 2827330 w 4754501"/>
                <a:gd name="connsiteY6" fmla="*/ 1384144 h 1427199"/>
                <a:gd name="connsiteX7" fmla="*/ 3025191 w 4754501"/>
                <a:gd name="connsiteY7" fmla="*/ 1301649 h 1427199"/>
                <a:gd name="connsiteX8" fmla="*/ 3331563 w 4754501"/>
                <a:gd name="connsiteY8" fmla="*/ 1383497 h 1427199"/>
                <a:gd name="connsiteX9" fmla="*/ 3512595 w 4754501"/>
                <a:gd name="connsiteY9" fmla="*/ 1337214 h 1427199"/>
                <a:gd name="connsiteX10" fmla="*/ 4754501 w 4754501"/>
                <a:gd name="connsiteY10" fmla="*/ 1427199 h 1427199"/>
                <a:gd name="connsiteX0" fmla="*/ 0 w 3779943"/>
                <a:gd name="connsiteY0" fmla="*/ 1413021 h 1413021"/>
                <a:gd name="connsiteX1" fmla="*/ 473412 w 3779943"/>
                <a:gd name="connsiteY1" fmla="*/ 1 h 1413021"/>
                <a:gd name="connsiteX2" fmla="*/ 960726 w 3779943"/>
                <a:gd name="connsiteY2" fmla="*/ 1407916 h 1413021"/>
                <a:gd name="connsiteX3" fmla="*/ 1430098 w 3779943"/>
                <a:gd name="connsiteY3" fmla="*/ 13153 h 1413021"/>
                <a:gd name="connsiteX4" fmla="*/ 1908426 w 3779943"/>
                <a:gd name="connsiteY4" fmla="*/ 1411123 h 1413021"/>
                <a:gd name="connsiteX5" fmla="*/ 2380305 w 3779943"/>
                <a:gd name="connsiteY5" fmla="*/ 12568 h 1413021"/>
                <a:gd name="connsiteX6" fmla="*/ 2827330 w 3779943"/>
                <a:gd name="connsiteY6" fmla="*/ 1384144 h 1413021"/>
                <a:gd name="connsiteX7" fmla="*/ 3025191 w 3779943"/>
                <a:gd name="connsiteY7" fmla="*/ 1301649 h 1413021"/>
                <a:gd name="connsiteX8" fmla="*/ 3331563 w 3779943"/>
                <a:gd name="connsiteY8" fmla="*/ 1383497 h 1413021"/>
                <a:gd name="connsiteX9" fmla="*/ 3512595 w 3779943"/>
                <a:gd name="connsiteY9" fmla="*/ 1337214 h 1413021"/>
                <a:gd name="connsiteX10" fmla="*/ 3779943 w 3779943"/>
                <a:gd name="connsiteY10" fmla="*/ 1380681 h 1413021"/>
                <a:gd name="connsiteX0" fmla="*/ 0 w 3779943"/>
                <a:gd name="connsiteY0" fmla="*/ 1413021 h 1413021"/>
                <a:gd name="connsiteX1" fmla="*/ 473412 w 3779943"/>
                <a:gd name="connsiteY1" fmla="*/ 1 h 1413021"/>
                <a:gd name="connsiteX2" fmla="*/ 960726 w 3779943"/>
                <a:gd name="connsiteY2" fmla="*/ 1407916 h 1413021"/>
                <a:gd name="connsiteX3" fmla="*/ 1430098 w 3779943"/>
                <a:gd name="connsiteY3" fmla="*/ 13153 h 1413021"/>
                <a:gd name="connsiteX4" fmla="*/ 1908426 w 3779943"/>
                <a:gd name="connsiteY4" fmla="*/ 1411123 h 1413021"/>
                <a:gd name="connsiteX5" fmla="*/ 2380305 w 3779943"/>
                <a:gd name="connsiteY5" fmla="*/ 12568 h 1413021"/>
                <a:gd name="connsiteX6" fmla="*/ 2827330 w 3779943"/>
                <a:gd name="connsiteY6" fmla="*/ 1384144 h 1413021"/>
                <a:gd name="connsiteX7" fmla="*/ 3025191 w 3779943"/>
                <a:gd name="connsiteY7" fmla="*/ 1301649 h 1413021"/>
                <a:gd name="connsiteX8" fmla="*/ 3279312 w 3779943"/>
                <a:gd name="connsiteY8" fmla="*/ 1385478 h 1413021"/>
                <a:gd name="connsiteX9" fmla="*/ 3512595 w 3779943"/>
                <a:gd name="connsiteY9" fmla="*/ 1337214 h 1413021"/>
                <a:gd name="connsiteX10" fmla="*/ 3779943 w 3779943"/>
                <a:gd name="connsiteY10" fmla="*/ 1380681 h 1413021"/>
                <a:gd name="connsiteX0" fmla="*/ 0 w 3779943"/>
                <a:gd name="connsiteY0" fmla="*/ 1413021 h 1413021"/>
                <a:gd name="connsiteX1" fmla="*/ 473412 w 3779943"/>
                <a:gd name="connsiteY1" fmla="*/ 1 h 1413021"/>
                <a:gd name="connsiteX2" fmla="*/ 960726 w 3779943"/>
                <a:gd name="connsiteY2" fmla="*/ 1407916 h 1413021"/>
                <a:gd name="connsiteX3" fmla="*/ 1430098 w 3779943"/>
                <a:gd name="connsiteY3" fmla="*/ 13153 h 1413021"/>
                <a:gd name="connsiteX4" fmla="*/ 1908426 w 3779943"/>
                <a:gd name="connsiteY4" fmla="*/ 1411123 h 1413021"/>
                <a:gd name="connsiteX5" fmla="*/ 2380305 w 3779943"/>
                <a:gd name="connsiteY5" fmla="*/ 12568 h 1413021"/>
                <a:gd name="connsiteX6" fmla="*/ 2827330 w 3779943"/>
                <a:gd name="connsiteY6" fmla="*/ 1384144 h 1413021"/>
                <a:gd name="connsiteX7" fmla="*/ 3025191 w 3779943"/>
                <a:gd name="connsiteY7" fmla="*/ 1301649 h 1413021"/>
                <a:gd name="connsiteX8" fmla="*/ 3279312 w 3779943"/>
                <a:gd name="connsiteY8" fmla="*/ 1385478 h 1413021"/>
                <a:gd name="connsiteX9" fmla="*/ 3512595 w 3779943"/>
                <a:gd name="connsiteY9" fmla="*/ 1337214 h 1413021"/>
                <a:gd name="connsiteX10" fmla="*/ 3779943 w 3779943"/>
                <a:gd name="connsiteY10" fmla="*/ 1380681 h 1413021"/>
                <a:gd name="connsiteX0" fmla="*/ 0 w 3779943"/>
                <a:gd name="connsiteY0" fmla="*/ 1413021 h 1413021"/>
                <a:gd name="connsiteX1" fmla="*/ 473412 w 3779943"/>
                <a:gd name="connsiteY1" fmla="*/ 1 h 1413021"/>
                <a:gd name="connsiteX2" fmla="*/ 960726 w 3779943"/>
                <a:gd name="connsiteY2" fmla="*/ 1407916 h 1413021"/>
                <a:gd name="connsiteX3" fmla="*/ 1430098 w 3779943"/>
                <a:gd name="connsiteY3" fmla="*/ 13153 h 1413021"/>
                <a:gd name="connsiteX4" fmla="*/ 1908426 w 3779943"/>
                <a:gd name="connsiteY4" fmla="*/ 1411123 h 1413021"/>
                <a:gd name="connsiteX5" fmla="*/ 2380305 w 3779943"/>
                <a:gd name="connsiteY5" fmla="*/ 12568 h 1413021"/>
                <a:gd name="connsiteX6" fmla="*/ 2783787 w 3779943"/>
                <a:gd name="connsiteY6" fmla="*/ 1382163 h 1413021"/>
                <a:gd name="connsiteX7" fmla="*/ 3025191 w 3779943"/>
                <a:gd name="connsiteY7" fmla="*/ 1301649 h 1413021"/>
                <a:gd name="connsiteX8" fmla="*/ 3279312 w 3779943"/>
                <a:gd name="connsiteY8" fmla="*/ 1385478 h 1413021"/>
                <a:gd name="connsiteX9" fmla="*/ 3512595 w 3779943"/>
                <a:gd name="connsiteY9" fmla="*/ 1337214 h 1413021"/>
                <a:gd name="connsiteX10" fmla="*/ 3779943 w 3779943"/>
                <a:gd name="connsiteY10" fmla="*/ 1380681 h 1413021"/>
                <a:gd name="connsiteX0" fmla="*/ 0 w 3779943"/>
                <a:gd name="connsiteY0" fmla="*/ 1413021 h 1484926"/>
                <a:gd name="connsiteX1" fmla="*/ 473412 w 3779943"/>
                <a:gd name="connsiteY1" fmla="*/ 1 h 1484926"/>
                <a:gd name="connsiteX2" fmla="*/ 960726 w 3779943"/>
                <a:gd name="connsiteY2" fmla="*/ 1407916 h 1484926"/>
                <a:gd name="connsiteX3" fmla="*/ 1717481 w 3779943"/>
                <a:gd name="connsiteY3" fmla="*/ 1302509 h 1484926"/>
                <a:gd name="connsiteX4" fmla="*/ 1908426 w 3779943"/>
                <a:gd name="connsiteY4" fmla="*/ 1411123 h 1484926"/>
                <a:gd name="connsiteX5" fmla="*/ 2380305 w 3779943"/>
                <a:gd name="connsiteY5" fmla="*/ 12568 h 1484926"/>
                <a:gd name="connsiteX6" fmla="*/ 2783787 w 3779943"/>
                <a:gd name="connsiteY6" fmla="*/ 1382163 h 1484926"/>
                <a:gd name="connsiteX7" fmla="*/ 3025191 w 3779943"/>
                <a:gd name="connsiteY7" fmla="*/ 1301649 h 1484926"/>
                <a:gd name="connsiteX8" fmla="*/ 3279312 w 3779943"/>
                <a:gd name="connsiteY8" fmla="*/ 1385478 h 1484926"/>
                <a:gd name="connsiteX9" fmla="*/ 3512595 w 3779943"/>
                <a:gd name="connsiteY9" fmla="*/ 1337214 h 1484926"/>
                <a:gd name="connsiteX10" fmla="*/ 3779943 w 3779943"/>
                <a:gd name="connsiteY10" fmla="*/ 1380681 h 1484926"/>
                <a:gd name="connsiteX0" fmla="*/ 0 w 3779943"/>
                <a:gd name="connsiteY0" fmla="*/ 1413021 h 1482956"/>
                <a:gd name="connsiteX1" fmla="*/ 473412 w 3779943"/>
                <a:gd name="connsiteY1" fmla="*/ 1 h 1482956"/>
                <a:gd name="connsiteX2" fmla="*/ 960726 w 3779943"/>
                <a:gd name="connsiteY2" fmla="*/ 1407916 h 1482956"/>
                <a:gd name="connsiteX3" fmla="*/ 1717481 w 3779943"/>
                <a:gd name="connsiteY3" fmla="*/ 1302509 h 1482956"/>
                <a:gd name="connsiteX4" fmla="*/ 1908426 w 3779943"/>
                <a:gd name="connsiteY4" fmla="*/ 1411123 h 1482956"/>
                <a:gd name="connsiteX5" fmla="*/ 2380305 w 3779943"/>
                <a:gd name="connsiteY5" fmla="*/ 12568 h 1482956"/>
                <a:gd name="connsiteX6" fmla="*/ 2783787 w 3779943"/>
                <a:gd name="connsiteY6" fmla="*/ 1382163 h 1482956"/>
                <a:gd name="connsiteX7" fmla="*/ 3025191 w 3779943"/>
                <a:gd name="connsiteY7" fmla="*/ 1301649 h 1482956"/>
                <a:gd name="connsiteX8" fmla="*/ 3279312 w 3779943"/>
                <a:gd name="connsiteY8" fmla="*/ 1385478 h 1482956"/>
                <a:gd name="connsiteX9" fmla="*/ 3512595 w 3779943"/>
                <a:gd name="connsiteY9" fmla="*/ 1337214 h 1482956"/>
                <a:gd name="connsiteX10" fmla="*/ 3779943 w 3779943"/>
                <a:gd name="connsiteY10" fmla="*/ 1380681 h 1482956"/>
                <a:gd name="connsiteX0" fmla="*/ 0 w 3779943"/>
                <a:gd name="connsiteY0" fmla="*/ 1413021 h 1483740"/>
                <a:gd name="connsiteX1" fmla="*/ 473412 w 3779943"/>
                <a:gd name="connsiteY1" fmla="*/ 1 h 1483740"/>
                <a:gd name="connsiteX2" fmla="*/ 960726 w 3779943"/>
                <a:gd name="connsiteY2" fmla="*/ 1407916 h 1483740"/>
                <a:gd name="connsiteX3" fmla="*/ 1717481 w 3779943"/>
                <a:gd name="connsiteY3" fmla="*/ 1302509 h 1483740"/>
                <a:gd name="connsiteX4" fmla="*/ 1908426 w 3779943"/>
                <a:gd name="connsiteY4" fmla="*/ 1378287 h 1483740"/>
                <a:gd name="connsiteX5" fmla="*/ 2380305 w 3779943"/>
                <a:gd name="connsiteY5" fmla="*/ 12568 h 1483740"/>
                <a:gd name="connsiteX6" fmla="*/ 2783787 w 3779943"/>
                <a:gd name="connsiteY6" fmla="*/ 1382163 h 1483740"/>
                <a:gd name="connsiteX7" fmla="*/ 3025191 w 3779943"/>
                <a:gd name="connsiteY7" fmla="*/ 1301649 h 1483740"/>
                <a:gd name="connsiteX8" fmla="*/ 3279312 w 3779943"/>
                <a:gd name="connsiteY8" fmla="*/ 1385478 h 1483740"/>
                <a:gd name="connsiteX9" fmla="*/ 3512595 w 3779943"/>
                <a:gd name="connsiteY9" fmla="*/ 1337214 h 1483740"/>
                <a:gd name="connsiteX10" fmla="*/ 3779943 w 3779943"/>
                <a:gd name="connsiteY10" fmla="*/ 1380681 h 1483740"/>
                <a:gd name="connsiteX0" fmla="*/ 0 w 3779943"/>
                <a:gd name="connsiteY0" fmla="*/ 1413021 h 1483740"/>
                <a:gd name="connsiteX1" fmla="*/ 473412 w 3779943"/>
                <a:gd name="connsiteY1" fmla="*/ 1 h 1483740"/>
                <a:gd name="connsiteX2" fmla="*/ 960726 w 3779943"/>
                <a:gd name="connsiteY2" fmla="*/ 1407916 h 1483740"/>
                <a:gd name="connsiteX3" fmla="*/ 1717481 w 3779943"/>
                <a:gd name="connsiteY3" fmla="*/ 1302509 h 1483740"/>
                <a:gd name="connsiteX4" fmla="*/ 1908426 w 3779943"/>
                <a:gd name="connsiteY4" fmla="*/ 1378287 h 1483740"/>
                <a:gd name="connsiteX5" fmla="*/ 2380305 w 3779943"/>
                <a:gd name="connsiteY5" fmla="*/ 12568 h 1483740"/>
                <a:gd name="connsiteX6" fmla="*/ 2783787 w 3779943"/>
                <a:gd name="connsiteY6" fmla="*/ 1382163 h 1483740"/>
                <a:gd name="connsiteX7" fmla="*/ 3025191 w 3779943"/>
                <a:gd name="connsiteY7" fmla="*/ 1301649 h 1483740"/>
                <a:gd name="connsiteX8" fmla="*/ 3279312 w 3779943"/>
                <a:gd name="connsiteY8" fmla="*/ 1385478 h 1483740"/>
                <a:gd name="connsiteX9" fmla="*/ 3512595 w 3779943"/>
                <a:gd name="connsiteY9" fmla="*/ 1337214 h 1483740"/>
                <a:gd name="connsiteX10" fmla="*/ 3779943 w 3779943"/>
                <a:gd name="connsiteY10" fmla="*/ 1380681 h 1483740"/>
                <a:gd name="connsiteX0" fmla="*/ 0 w 3779943"/>
                <a:gd name="connsiteY0" fmla="*/ 1413021 h 1413021"/>
                <a:gd name="connsiteX1" fmla="*/ 473412 w 3779943"/>
                <a:gd name="connsiteY1" fmla="*/ 1 h 1413021"/>
                <a:gd name="connsiteX2" fmla="*/ 960726 w 3779943"/>
                <a:gd name="connsiteY2" fmla="*/ 1407916 h 1413021"/>
                <a:gd name="connsiteX3" fmla="*/ 1717481 w 3779943"/>
                <a:gd name="connsiteY3" fmla="*/ 1302509 h 1413021"/>
                <a:gd name="connsiteX4" fmla="*/ 1908426 w 3779943"/>
                <a:gd name="connsiteY4" fmla="*/ 1378287 h 1413021"/>
                <a:gd name="connsiteX5" fmla="*/ 2380305 w 3779943"/>
                <a:gd name="connsiteY5" fmla="*/ 12568 h 1413021"/>
                <a:gd name="connsiteX6" fmla="*/ 2783787 w 3779943"/>
                <a:gd name="connsiteY6" fmla="*/ 1382163 h 1413021"/>
                <a:gd name="connsiteX7" fmla="*/ 3025191 w 3779943"/>
                <a:gd name="connsiteY7" fmla="*/ 1301649 h 1413021"/>
                <a:gd name="connsiteX8" fmla="*/ 3279312 w 3779943"/>
                <a:gd name="connsiteY8" fmla="*/ 1385478 h 1413021"/>
                <a:gd name="connsiteX9" fmla="*/ 3512595 w 3779943"/>
                <a:gd name="connsiteY9" fmla="*/ 1337214 h 1413021"/>
                <a:gd name="connsiteX10" fmla="*/ 3779943 w 3779943"/>
                <a:gd name="connsiteY10" fmla="*/ 1380681 h 1413021"/>
                <a:gd name="connsiteX0" fmla="*/ 0 w 3779943"/>
                <a:gd name="connsiteY0" fmla="*/ 1413030 h 1413030"/>
                <a:gd name="connsiteX1" fmla="*/ 473412 w 3779943"/>
                <a:gd name="connsiteY1" fmla="*/ 10 h 1413030"/>
                <a:gd name="connsiteX2" fmla="*/ 1405894 w 3779943"/>
                <a:gd name="connsiteY2" fmla="*/ 1386034 h 1413030"/>
                <a:gd name="connsiteX3" fmla="*/ 1717481 w 3779943"/>
                <a:gd name="connsiteY3" fmla="*/ 1302518 h 1413030"/>
                <a:gd name="connsiteX4" fmla="*/ 1908426 w 3779943"/>
                <a:gd name="connsiteY4" fmla="*/ 1378296 h 1413030"/>
                <a:gd name="connsiteX5" fmla="*/ 2380305 w 3779943"/>
                <a:gd name="connsiteY5" fmla="*/ 12577 h 1413030"/>
                <a:gd name="connsiteX6" fmla="*/ 2783787 w 3779943"/>
                <a:gd name="connsiteY6" fmla="*/ 1382172 h 1413030"/>
                <a:gd name="connsiteX7" fmla="*/ 3025191 w 3779943"/>
                <a:gd name="connsiteY7" fmla="*/ 1301658 h 1413030"/>
                <a:gd name="connsiteX8" fmla="*/ 3279312 w 3779943"/>
                <a:gd name="connsiteY8" fmla="*/ 1385487 h 1413030"/>
                <a:gd name="connsiteX9" fmla="*/ 3512595 w 3779943"/>
                <a:gd name="connsiteY9" fmla="*/ 1337223 h 1413030"/>
                <a:gd name="connsiteX10" fmla="*/ 3779943 w 3779943"/>
                <a:gd name="connsiteY10" fmla="*/ 1380690 h 1413030"/>
                <a:gd name="connsiteX0" fmla="*/ 0 w 3779943"/>
                <a:gd name="connsiteY0" fmla="*/ 1413030 h 1413030"/>
                <a:gd name="connsiteX1" fmla="*/ 473412 w 3779943"/>
                <a:gd name="connsiteY1" fmla="*/ 10 h 1413030"/>
                <a:gd name="connsiteX2" fmla="*/ 1405894 w 3779943"/>
                <a:gd name="connsiteY2" fmla="*/ 1386034 h 1413030"/>
                <a:gd name="connsiteX3" fmla="*/ 1717481 w 3779943"/>
                <a:gd name="connsiteY3" fmla="*/ 1302518 h 1413030"/>
                <a:gd name="connsiteX4" fmla="*/ 1908426 w 3779943"/>
                <a:gd name="connsiteY4" fmla="*/ 1378296 h 1413030"/>
                <a:gd name="connsiteX5" fmla="*/ 2380305 w 3779943"/>
                <a:gd name="connsiteY5" fmla="*/ 12577 h 1413030"/>
                <a:gd name="connsiteX6" fmla="*/ 2783787 w 3779943"/>
                <a:gd name="connsiteY6" fmla="*/ 1382172 h 1413030"/>
                <a:gd name="connsiteX7" fmla="*/ 3025191 w 3779943"/>
                <a:gd name="connsiteY7" fmla="*/ 1301658 h 1413030"/>
                <a:gd name="connsiteX8" fmla="*/ 3279312 w 3779943"/>
                <a:gd name="connsiteY8" fmla="*/ 1385487 h 1413030"/>
                <a:gd name="connsiteX9" fmla="*/ 3512595 w 3779943"/>
                <a:gd name="connsiteY9" fmla="*/ 1337223 h 1413030"/>
                <a:gd name="connsiteX10" fmla="*/ 3779943 w 3779943"/>
                <a:gd name="connsiteY10" fmla="*/ 1380690 h 1413030"/>
                <a:gd name="connsiteX0" fmla="*/ 0 w 3779943"/>
                <a:gd name="connsiteY0" fmla="*/ 1400454 h 1400454"/>
                <a:gd name="connsiteX1" fmla="*/ 1207338 w 3779943"/>
                <a:gd name="connsiteY1" fmla="*/ 1330969 h 1400454"/>
                <a:gd name="connsiteX2" fmla="*/ 1405894 w 3779943"/>
                <a:gd name="connsiteY2" fmla="*/ 1373458 h 1400454"/>
                <a:gd name="connsiteX3" fmla="*/ 1717481 w 3779943"/>
                <a:gd name="connsiteY3" fmla="*/ 1289942 h 1400454"/>
                <a:gd name="connsiteX4" fmla="*/ 1908426 w 3779943"/>
                <a:gd name="connsiteY4" fmla="*/ 1365720 h 1400454"/>
                <a:gd name="connsiteX5" fmla="*/ 2380305 w 3779943"/>
                <a:gd name="connsiteY5" fmla="*/ 1 h 1400454"/>
                <a:gd name="connsiteX6" fmla="*/ 2783787 w 3779943"/>
                <a:gd name="connsiteY6" fmla="*/ 1369596 h 1400454"/>
                <a:gd name="connsiteX7" fmla="*/ 3025191 w 3779943"/>
                <a:gd name="connsiteY7" fmla="*/ 1289082 h 1400454"/>
                <a:gd name="connsiteX8" fmla="*/ 3279312 w 3779943"/>
                <a:gd name="connsiteY8" fmla="*/ 1372911 h 1400454"/>
                <a:gd name="connsiteX9" fmla="*/ 3512595 w 3779943"/>
                <a:gd name="connsiteY9" fmla="*/ 1324647 h 1400454"/>
                <a:gd name="connsiteX10" fmla="*/ 3779943 w 3779943"/>
                <a:gd name="connsiteY10" fmla="*/ 1368114 h 1400454"/>
                <a:gd name="connsiteX0" fmla="*/ 0 w 2829449"/>
                <a:gd name="connsiteY0" fmla="*/ 1367618 h 1374120"/>
                <a:gd name="connsiteX1" fmla="*/ 256844 w 2829449"/>
                <a:gd name="connsiteY1" fmla="*/ 1330969 h 1374120"/>
                <a:gd name="connsiteX2" fmla="*/ 455400 w 2829449"/>
                <a:gd name="connsiteY2" fmla="*/ 1373458 h 1374120"/>
                <a:gd name="connsiteX3" fmla="*/ 766987 w 2829449"/>
                <a:gd name="connsiteY3" fmla="*/ 1289942 h 1374120"/>
                <a:gd name="connsiteX4" fmla="*/ 957932 w 2829449"/>
                <a:gd name="connsiteY4" fmla="*/ 1365720 h 1374120"/>
                <a:gd name="connsiteX5" fmla="*/ 1429811 w 2829449"/>
                <a:gd name="connsiteY5" fmla="*/ 1 h 1374120"/>
                <a:gd name="connsiteX6" fmla="*/ 1833293 w 2829449"/>
                <a:gd name="connsiteY6" fmla="*/ 1369596 h 1374120"/>
                <a:gd name="connsiteX7" fmla="*/ 2074697 w 2829449"/>
                <a:gd name="connsiteY7" fmla="*/ 1289082 h 1374120"/>
                <a:gd name="connsiteX8" fmla="*/ 2328818 w 2829449"/>
                <a:gd name="connsiteY8" fmla="*/ 1372911 h 1374120"/>
                <a:gd name="connsiteX9" fmla="*/ 2562101 w 2829449"/>
                <a:gd name="connsiteY9" fmla="*/ 1324647 h 1374120"/>
                <a:gd name="connsiteX10" fmla="*/ 2829449 w 2829449"/>
                <a:gd name="connsiteY10" fmla="*/ 1368114 h 1374120"/>
                <a:gd name="connsiteX0" fmla="*/ 0 w 2829449"/>
                <a:gd name="connsiteY0" fmla="*/ 1367618 h 1374120"/>
                <a:gd name="connsiteX1" fmla="*/ 256844 w 2829449"/>
                <a:gd name="connsiteY1" fmla="*/ 1330969 h 1374120"/>
                <a:gd name="connsiteX2" fmla="*/ 455400 w 2829449"/>
                <a:gd name="connsiteY2" fmla="*/ 1373458 h 1374120"/>
                <a:gd name="connsiteX3" fmla="*/ 766987 w 2829449"/>
                <a:gd name="connsiteY3" fmla="*/ 1289942 h 1374120"/>
                <a:gd name="connsiteX4" fmla="*/ 973834 w 2829449"/>
                <a:gd name="connsiteY4" fmla="*/ 1365720 h 1374120"/>
                <a:gd name="connsiteX5" fmla="*/ 1429811 w 2829449"/>
                <a:gd name="connsiteY5" fmla="*/ 1 h 1374120"/>
                <a:gd name="connsiteX6" fmla="*/ 1833293 w 2829449"/>
                <a:gd name="connsiteY6" fmla="*/ 1369596 h 1374120"/>
                <a:gd name="connsiteX7" fmla="*/ 2074697 w 2829449"/>
                <a:gd name="connsiteY7" fmla="*/ 1289082 h 1374120"/>
                <a:gd name="connsiteX8" fmla="*/ 2328818 w 2829449"/>
                <a:gd name="connsiteY8" fmla="*/ 1372911 h 1374120"/>
                <a:gd name="connsiteX9" fmla="*/ 2562101 w 2829449"/>
                <a:gd name="connsiteY9" fmla="*/ 1324647 h 1374120"/>
                <a:gd name="connsiteX10" fmla="*/ 2829449 w 2829449"/>
                <a:gd name="connsiteY10" fmla="*/ 1368114 h 1374120"/>
                <a:gd name="connsiteX0" fmla="*/ 0 w 2829449"/>
                <a:gd name="connsiteY0" fmla="*/ 1367618 h 1372964"/>
                <a:gd name="connsiteX1" fmla="*/ 256844 w 2829449"/>
                <a:gd name="connsiteY1" fmla="*/ 1330969 h 1372964"/>
                <a:gd name="connsiteX2" fmla="*/ 526962 w 2829449"/>
                <a:gd name="connsiteY2" fmla="*/ 1368033 h 1372964"/>
                <a:gd name="connsiteX3" fmla="*/ 766987 w 2829449"/>
                <a:gd name="connsiteY3" fmla="*/ 1289942 h 1372964"/>
                <a:gd name="connsiteX4" fmla="*/ 973834 w 2829449"/>
                <a:gd name="connsiteY4" fmla="*/ 1365720 h 1372964"/>
                <a:gd name="connsiteX5" fmla="*/ 1429811 w 2829449"/>
                <a:gd name="connsiteY5" fmla="*/ 1 h 1372964"/>
                <a:gd name="connsiteX6" fmla="*/ 1833293 w 2829449"/>
                <a:gd name="connsiteY6" fmla="*/ 1369596 h 1372964"/>
                <a:gd name="connsiteX7" fmla="*/ 2074697 w 2829449"/>
                <a:gd name="connsiteY7" fmla="*/ 1289082 h 1372964"/>
                <a:gd name="connsiteX8" fmla="*/ 2328818 w 2829449"/>
                <a:gd name="connsiteY8" fmla="*/ 1372911 h 1372964"/>
                <a:gd name="connsiteX9" fmla="*/ 2562101 w 2829449"/>
                <a:gd name="connsiteY9" fmla="*/ 1324647 h 1372964"/>
                <a:gd name="connsiteX10" fmla="*/ 2829449 w 2829449"/>
                <a:gd name="connsiteY10" fmla="*/ 1368114 h 1372964"/>
                <a:gd name="connsiteX0" fmla="*/ 0 w 2829449"/>
                <a:gd name="connsiteY0" fmla="*/ 1367618 h 1372964"/>
                <a:gd name="connsiteX1" fmla="*/ 256844 w 2829449"/>
                <a:gd name="connsiteY1" fmla="*/ 1330969 h 1372964"/>
                <a:gd name="connsiteX2" fmla="*/ 526962 w 2829449"/>
                <a:gd name="connsiteY2" fmla="*/ 1368033 h 1372964"/>
                <a:gd name="connsiteX3" fmla="*/ 766987 w 2829449"/>
                <a:gd name="connsiteY3" fmla="*/ 1289942 h 1372964"/>
                <a:gd name="connsiteX4" fmla="*/ 973834 w 2829449"/>
                <a:gd name="connsiteY4" fmla="*/ 1365720 h 1372964"/>
                <a:gd name="connsiteX5" fmla="*/ 1429811 w 2829449"/>
                <a:gd name="connsiteY5" fmla="*/ 1 h 1372964"/>
                <a:gd name="connsiteX6" fmla="*/ 1833293 w 2829449"/>
                <a:gd name="connsiteY6" fmla="*/ 1369596 h 1372964"/>
                <a:gd name="connsiteX7" fmla="*/ 2074697 w 2829449"/>
                <a:gd name="connsiteY7" fmla="*/ 1289082 h 1372964"/>
                <a:gd name="connsiteX8" fmla="*/ 2328818 w 2829449"/>
                <a:gd name="connsiteY8" fmla="*/ 1372911 h 1372964"/>
                <a:gd name="connsiteX9" fmla="*/ 2562101 w 2829449"/>
                <a:gd name="connsiteY9" fmla="*/ 1324647 h 1372964"/>
                <a:gd name="connsiteX10" fmla="*/ 2829449 w 2829449"/>
                <a:gd name="connsiteY10" fmla="*/ 1368114 h 1372964"/>
                <a:gd name="connsiteX0" fmla="*/ 0 w 2829449"/>
                <a:gd name="connsiteY0" fmla="*/ 1367618 h 1372964"/>
                <a:gd name="connsiteX1" fmla="*/ 296600 w 2829449"/>
                <a:gd name="connsiteY1" fmla="*/ 1330969 h 1372964"/>
                <a:gd name="connsiteX2" fmla="*/ 526962 w 2829449"/>
                <a:gd name="connsiteY2" fmla="*/ 1368033 h 1372964"/>
                <a:gd name="connsiteX3" fmla="*/ 766987 w 2829449"/>
                <a:gd name="connsiteY3" fmla="*/ 1289942 h 1372964"/>
                <a:gd name="connsiteX4" fmla="*/ 973834 w 2829449"/>
                <a:gd name="connsiteY4" fmla="*/ 1365720 h 1372964"/>
                <a:gd name="connsiteX5" fmla="*/ 1429811 w 2829449"/>
                <a:gd name="connsiteY5" fmla="*/ 1 h 1372964"/>
                <a:gd name="connsiteX6" fmla="*/ 1833293 w 2829449"/>
                <a:gd name="connsiteY6" fmla="*/ 1369596 h 1372964"/>
                <a:gd name="connsiteX7" fmla="*/ 2074697 w 2829449"/>
                <a:gd name="connsiteY7" fmla="*/ 1289082 h 1372964"/>
                <a:gd name="connsiteX8" fmla="*/ 2328818 w 2829449"/>
                <a:gd name="connsiteY8" fmla="*/ 1372911 h 1372964"/>
                <a:gd name="connsiteX9" fmla="*/ 2562101 w 2829449"/>
                <a:gd name="connsiteY9" fmla="*/ 1324647 h 1372964"/>
                <a:gd name="connsiteX10" fmla="*/ 2829449 w 2829449"/>
                <a:gd name="connsiteY10" fmla="*/ 1368114 h 1372964"/>
                <a:gd name="connsiteX0" fmla="*/ 0 w 2789692"/>
                <a:gd name="connsiteY0" fmla="*/ 1369427 h 1372964"/>
                <a:gd name="connsiteX1" fmla="*/ 256843 w 2789692"/>
                <a:gd name="connsiteY1" fmla="*/ 1330969 h 1372964"/>
                <a:gd name="connsiteX2" fmla="*/ 487205 w 2789692"/>
                <a:gd name="connsiteY2" fmla="*/ 1368033 h 1372964"/>
                <a:gd name="connsiteX3" fmla="*/ 727230 w 2789692"/>
                <a:gd name="connsiteY3" fmla="*/ 1289942 h 1372964"/>
                <a:gd name="connsiteX4" fmla="*/ 934077 w 2789692"/>
                <a:gd name="connsiteY4" fmla="*/ 1365720 h 1372964"/>
                <a:gd name="connsiteX5" fmla="*/ 1390054 w 2789692"/>
                <a:gd name="connsiteY5" fmla="*/ 1 h 1372964"/>
                <a:gd name="connsiteX6" fmla="*/ 1793536 w 2789692"/>
                <a:gd name="connsiteY6" fmla="*/ 1369596 h 1372964"/>
                <a:gd name="connsiteX7" fmla="*/ 2034940 w 2789692"/>
                <a:gd name="connsiteY7" fmla="*/ 1289082 h 1372964"/>
                <a:gd name="connsiteX8" fmla="*/ 2289061 w 2789692"/>
                <a:gd name="connsiteY8" fmla="*/ 1372911 h 1372964"/>
                <a:gd name="connsiteX9" fmla="*/ 2522344 w 2789692"/>
                <a:gd name="connsiteY9" fmla="*/ 1324647 h 1372964"/>
                <a:gd name="connsiteX10" fmla="*/ 2789692 w 2789692"/>
                <a:gd name="connsiteY10" fmla="*/ 1368114 h 1372964"/>
                <a:gd name="connsiteX0" fmla="*/ 0 w 2789692"/>
                <a:gd name="connsiteY0" fmla="*/ 1369427 h 1372964"/>
                <a:gd name="connsiteX1" fmla="*/ 256843 w 2789692"/>
                <a:gd name="connsiteY1" fmla="*/ 1330969 h 1372964"/>
                <a:gd name="connsiteX2" fmla="*/ 487205 w 2789692"/>
                <a:gd name="connsiteY2" fmla="*/ 1368033 h 1372964"/>
                <a:gd name="connsiteX3" fmla="*/ 727230 w 2789692"/>
                <a:gd name="connsiteY3" fmla="*/ 1289942 h 1372964"/>
                <a:gd name="connsiteX4" fmla="*/ 934077 w 2789692"/>
                <a:gd name="connsiteY4" fmla="*/ 1365720 h 1372964"/>
                <a:gd name="connsiteX5" fmla="*/ 1390054 w 2789692"/>
                <a:gd name="connsiteY5" fmla="*/ 1 h 1372964"/>
                <a:gd name="connsiteX6" fmla="*/ 1793536 w 2789692"/>
                <a:gd name="connsiteY6" fmla="*/ 1369596 h 1372964"/>
                <a:gd name="connsiteX7" fmla="*/ 2034940 w 2789692"/>
                <a:gd name="connsiteY7" fmla="*/ 1289082 h 1372964"/>
                <a:gd name="connsiteX8" fmla="*/ 2289061 w 2789692"/>
                <a:gd name="connsiteY8" fmla="*/ 1372911 h 1372964"/>
                <a:gd name="connsiteX9" fmla="*/ 2522344 w 2789692"/>
                <a:gd name="connsiteY9" fmla="*/ 1324647 h 1372964"/>
                <a:gd name="connsiteX10" fmla="*/ 2789692 w 2789692"/>
                <a:gd name="connsiteY10" fmla="*/ 1368114 h 1372964"/>
                <a:gd name="connsiteX0" fmla="*/ 0 w 2789692"/>
                <a:gd name="connsiteY0" fmla="*/ 1369427 h 1372975"/>
                <a:gd name="connsiteX1" fmla="*/ 256843 w 2789692"/>
                <a:gd name="connsiteY1" fmla="*/ 1330969 h 1372975"/>
                <a:gd name="connsiteX2" fmla="*/ 487205 w 2789692"/>
                <a:gd name="connsiteY2" fmla="*/ 1368033 h 1372975"/>
                <a:gd name="connsiteX3" fmla="*/ 727230 w 2789692"/>
                <a:gd name="connsiteY3" fmla="*/ 1289942 h 1372975"/>
                <a:gd name="connsiteX4" fmla="*/ 934077 w 2789692"/>
                <a:gd name="connsiteY4" fmla="*/ 1365720 h 1372975"/>
                <a:gd name="connsiteX5" fmla="*/ 1390054 w 2789692"/>
                <a:gd name="connsiteY5" fmla="*/ 1 h 1372975"/>
                <a:gd name="connsiteX6" fmla="*/ 1793536 w 2789692"/>
                <a:gd name="connsiteY6" fmla="*/ 1369596 h 1372975"/>
                <a:gd name="connsiteX7" fmla="*/ 2034940 w 2789692"/>
                <a:gd name="connsiteY7" fmla="*/ 1289082 h 1372975"/>
                <a:gd name="connsiteX8" fmla="*/ 2289061 w 2789692"/>
                <a:gd name="connsiteY8" fmla="*/ 1372911 h 1372975"/>
                <a:gd name="connsiteX9" fmla="*/ 2522344 w 2789692"/>
                <a:gd name="connsiteY9" fmla="*/ 1324647 h 1372975"/>
                <a:gd name="connsiteX10" fmla="*/ 2789692 w 2789692"/>
                <a:gd name="connsiteY10" fmla="*/ 1368114 h 1372975"/>
                <a:gd name="connsiteX0" fmla="*/ 0 w 2789692"/>
                <a:gd name="connsiteY0" fmla="*/ 1369427 h 1372975"/>
                <a:gd name="connsiteX1" fmla="*/ 256843 w 2789692"/>
                <a:gd name="connsiteY1" fmla="*/ 1330969 h 1372975"/>
                <a:gd name="connsiteX2" fmla="*/ 487205 w 2789692"/>
                <a:gd name="connsiteY2" fmla="*/ 1368033 h 1372975"/>
                <a:gd name="connsiteX3" fmla="*/ 727230 w 2789692"/>
                <a:gd name="connsiteY3" fmla="*/ 1289942 h 1372975"/>
                <a:gd name="connsiteX4" fmla="*/ 934077 w 2789692"/>
                <a:gd name="connsiteY4" fmla="*/ 1365720 h 1372975"/>
                <a:gd name="connsiteX5" fmla="*/ 1390054 w 2789692"/>
                <a:gd name="connsiteY5" fmla="*/ 1 h 1372975"/>
                <a:gd name="connsiteX6" fmla="*/ 1793536 w 2789692"/>
                <a:gd name="connsiteY6" fmla="*/ 1369596 h 1372975"/>
                <a:gd name="connsiteX7" fmla="*/ 2034940 w 2789692"/>
                <a:gd name="connsiteY7" fmla="*/ 1289082 h 1372975"/>
                <a:gd name="connsiteX8" fmla="*/ 2289061 w 2789692"/>
                <a:gd name="connsiteY8" fmla="*/ 1372911 h 1372975"/>
                <a:gd name="connsiteX9" fmla="*/ 2522344 w 2789692"/>
                <a:gd name="connsiteY9" fmla="*/ 1324647 h 1372975"/>
                <a:gd name="connsiteX10" fmla="*/ 2789692 w 2789692"/>
                <a:gd name="connsiteY10" fmla="*/ 1368114 h 1372975"/>
                <a:gd name="connsiteX0" fmla="*/ 0 w 2789692"/>
                <a:gd name="connsiteY0" fmla="*/ 1375489 h 1379037"/>
                <a:gd name="connsiteX1" fmla="*/ 256843 w 2789692"/>
                <a:gd name="connsiteY1" fmla="*/ 1337031 h 1379037"/>
                <a:gd name="connsiteX2" fmla="*/ 487205 w 2789692"/>
                <a:gd name="connsiteY2" fmla="*/ 1374095 h 1379037"/>
                <a:gd name="connsiteX3" fmla="*/ 727230 w 2789692"/>
                <a:gd name="connsiteY3" fmla="*/ 1296004 h 1379037"/>
                <a:gd name="connsiteX4" fmla="*/ 934077 w 2789692"/>
                <a:gd name="connsiteY4" fmla="*/ 1371782 h 1379037"/>
                <a:gd name="connsiteX5" fmla="*/ 1390054 w 2789692"/>
                <a:gd name="connsiteY5" fmla="*/ 6063 h 1379037"/>
                <a:gd name="connsiteX6" fmla="*/ 2149773 w 2789692"/>
                <a:gd name="connsiteY6" fmla="*/ 837379 h 1379037"/>
                <a:gd name="connsiteX7" fmla="*/ 2034940 w 2789692"/>
                <a:gd name="connsiteY7" fmla="*/ 1295144 h 1379037"/>
                <a:gd name="connsiteX8" fmla="*/ 2289061 w 2789692"/>
                <a:gd name="connsiteY8" fmla="*/ 1378973 h 1379037"/>
                <a:gd name="connsiteX9" fmla="*/ 2522344 w 2789692"/>
                <a:gd name="connsiteY9" fmla="*/ 1330709 h 1379037"/>
                <a:gd name="connsiteX10" fmla="*/ 2789692 w 2789692"/>
                <a:gd name="connsiteY10" fmla="*/ 1374176 h 1379037"/>
                <a:gd name="connsiteX0" fmla="*/ 0 w 2789692"/>
                <a:gd name="connsiteY0" fmla="*/ 1377295 h 1380843"/>
                <a:gd name="connsiteX1" fmla="*/ 256843 w 2789692"/>
                <a:gd name="connsiteY1" fmla="*/ 1338837 h 1380843"/>
                <a:gd name="connsiteX2" fmla="*/ 487205 w 2789692"/>
                <a:gd name="connsiteY2" fmla="*/ 1375901 h 1380843"/>
                <a:gd name="connsiteX3" fmla="*/ 727230 w 2789692"/>
                <a:gd name="connsiteY3" fmla="*/ 1297810 h 1380843"/>
                <a:gd name="connsiteX4" fmla="*/ 934077 w 2789692"/>
                <a:gd name="connsiteY4" fmla="*/ 1373588 h 1380843"/>
                <a:gd name="connsiteX5" fmla="*/ 1390054 w 2789692"/>
                <a:gd name="connsiteY5" fmla="*/ 7869 h 1380843"/>
                <a:gd name="connsiteX6" fmla="*/ 2149773 w 2789692"/>
                <a:gd name="connsiteY6" fmla="*/ 839185 h 1380843"/>
                <a:gd name="connsiteX7" fmla="*/ 2289061 w 2789692"/>
                <a:gd name="connsiteY7" fmla="*/ 1380779 h 1380843"/>
                <a:gd name="connsiteX8" fmla="*/ 2522344 w 2789692"/>
                <a:gd name="connsiteY8" fmla="*/ 1332515 h 1380843"/>
                <a:gd name="connsiteX9" fmla="*/ 2789692 w 2789692"/>
                <a:gd name="connsiteY9" fmla="*/ 1375982 h 1380843"/>
                <a:gd name="connsiteX0" fmla="*/ 0 w 2789692"/>
                <a:gd name="connsiteY0" fmla="*/ 1377137 h 1377137"/>
                <a:gd name="connsiteX1" fmla="*/ 256843 w 2789692"/>
                <a:gd name="connsiteY1" fmla="*/ 1338679 h 1377137"/>
                <a:gd name="connsiteX2" fmla="*/ 487205 w 2789692"/>
                <a:gd name="connsiteY2" fmla="*/ 1375743 h 1377137"/>
                <a:gd name="connsiteX3" fmla="*/ 727230 w 2789692"/>
                <a:gd name="connsiteY3" fmla="*/ 1297652 h 1377137"/>
                <a:gd name="connsiteX4" fmla="*/ 934077 w 2789692"/>
                <a:gd name="connsiteY4" fmla="*/ 1373430 h 1377137"/>
                <a:gd name="connsiteX5" fmla="*/ 1390054 w 2789692"/>
                <a:gd name="connsiteY5" fmla="*/ 7711 h 1377137"/>
                <a:gd name="connsiteX6" fmla="*/ 2149773 w 2789692"/>
                <a:gd name="connsiteY6" fmla="*/ 839027 h 1377137"/>
                <a:gd name="connsiteX7" fmla="*/ 2603611 w 2789692"/>
                <a:gd name="connsiteY7" fmla="*/ 1284006 h 1377137"/>
                <a:gd name="connsiteX8" fmla="*/ 2522344 w 2789692"/>
                <a:gd name="connsiteY8" fmla="*/ 1332357 h 1377137"/>
                <a:gd name="connsiteX9" fmla="*/ 2789692 w 2789692"/>
                <a:gd name="connsiteY9" fmla="*/ 1375824 h 1377137"/>
                <a:gd name="connsiteX0" fmla="*/ 0 w 2904193"/>
                <a:gd name="connsiteY0" fmla="*/ 1377137 h 1377137"/>
                <a:gd name="connsiteX1" fmla="*/ 256843 w 2904193"/>
                <a:gd name="connsiteY1" fmla="*/ 1338679 h 1377137"/>
                <a:gd name="connsiteX2" fmla="*/ 487205 w 2904193"/>
                <a:gd name="connsiteY2" fmla="*/ 1375743 h 1377137"/>
                <a:gd name="connsiteX3" fmla="*/ 727230 w 2904193"/>
                <a:gd name="connsiteY3" fmla="*/ 1297652 h 1377137"/>
                <a:gd name="connsiteX4" fmla="*/ 934077 w 2904193"/>
                <a:gd name="connsiteY4" fmla="*/ 1373430 h 1377137"/>
                <a:gd name="connsiteX5" fmla="*/ 1390054 w 2904193"/>
                <a:gd name="connsiteY5" fmla="*/ 7711 h 1377137"/>
                <a:gd name="connsiteX6" fmla="*/ 2149773 w 2904193"/>
                <a:gd name="connsiteY6" fmla="*/ 839027 h 1377137"/>
                <a:gd name="connsiteX7" fmla="*/ 2603611 w 2904193"/>
                <a:gd name="connsiteY7" fmla="*/ 1284006 h 1377137"/>
                <a:gd name="connsiteX8" fmla="*/ 2889950 w 2904193"/>
                <a:gd name="connsiteY8" fmla="*/ 1336957 h 1377137"/>
                <a:gd name="connsiteX9" fmla="*/ 2789692 w 2904193"/>
                <a:gd name="connsiteY9" fmla="*/ 1375824 h 1377137"/>
                <a:gd name="connsiteX0" fmla="*/ 0 w 3490797"/>
                <a:gd name="connsiteY0" fmla="*/ 1377137 h 1377137"/>
                <a:gd name="connsiteX1" fmla="*/ 256843 w 3490797"/>
                <a:gd name="connsiteY1" fmla="*/ 1338679 h 1377137"/>
                <a:gd name="connsiteX2" fmla="*/ 487205 w 3490797"/>
                <a:gd name="connsiteY2" fmla="*/ 1375743 h 1377137"/>
                <a:gd name="connsiteX3" fmla="*/ 727230 w 3490797"/>
                <a:gd name="connsiteY3" fmla="*/ 1297652 h 1377137"/>
                <a:gd name="connsiteX4" fmla="*/ 934077 w 3490797"/>
                <a:gd name="connsiteY4" fmla="*/ 1373430 h 1377137"/>
                <a:gd name="connsiteX5" fmla="*/ 1390054 w 3490797"/>
                <a:gd name="connsiteY5" fmla="*/ 7711 h 1377137"/>
                <a:gd name="connsiteX6" fmla="*/ 2149773 w 3490797"/>
                <a:gd name="connsiteY6" fmla="*/ 839027 h 1377137"/>
                <a:gd name="connsiteX7" fmla="*/ 2603611 w 3490797"/>
                <a:gd name="connsiteY7" fmla="*/ 1284006 h 1377137"/>
                <a:gd name="connsiteX8" fmla="*/ 2889950 w 3490797"/>
                <a:gd name="connsiteY8" fmla="*/ 1336957 h 1377137"/>
                <a:gd name="connsiteX9" fmla="*/ 3490797 w 3490797"/>
                <a:gd name="connsiteY9" fmla="*/ 1375824 h 1377137"/>
                <a:gd name="connsiteX0" fmla="*/ 0 w 3490797"/>
                <a:gd name="connsiteY0" fmla="*/ 1377137 h 1377137"/>
                <a:gd name="connsiteX1" fmla="*/ 256843 w 3490797"/>
                <a:gd name="connsiteY1" fmla="*/ 1338679 h 1377137"/>
                <a:gd name="connsiteX2" fmla="*/ 487205 w 3490797"/>
                <a:gd name="connsiteY2" fmla="*/ 1375743 h 1377137"/>
                <a:gd name="connsiteX3" fmla="*/ 727230 w 3490797"/>
                <a:gd name="connsiteY3" fmla="*/ 1297652 h 1377137"/>
                <a:gd name="connsiteX4" fmla="*/ 934077 w 3490797"/>
                <a:gd name="connsiteY4" fmla="*/ 1373430 h 1377137"/>
                <a:gd name="connsiteX5" fmla="*/ 1390054 w 3490797"/>
                <a:gd name="connsiteY5" fmla="*/ 7711 h 1377137"/>
                <a:gd name="connsiteX6" fmla="*/ 2149773 w 3490797"/>
                <a:gd name="connsiteY6" fmla="*/ 839027 h 1377137"/>
                <a:gd name="connsiteX7" fmla="*/ 2603611 w 3490797"/>
                <a:gd name="connsiteY7" fmla="*/ 1284006 h 1377137"/>
                <a:gd name="connsiteX8" fmla="*/ 2889950 w 3490797"/>
                <a:gd name="connsiteY8" fmla="*/ 1336957 h 1377137"/>
                <a:gd name="connsiteX9" fmla="*/ 3490797 w 3490797"/>
                <a:gd name="connsiteY9" fmla="*/ 1375824 h 1377137"/>
                <a:gd name="connsiteX0" fmla="*/ 0 w 3490797"/>
                <a:gd name="connsiteY0" fmla="*/ 1376495 h 1376495"/>
                <a:gd name="connsiteX1" fmla="*/ 256843 w 3490797"/>
                <a:gd name="connsiteY1" fmla="*/ 1338037 h 1376495"/>
                <a:gd name="connsiteX2" fmla="*/ 487205 w 3490797"/>
                <a:gd name="connsiteY2" fmla="*/ 1375101 h 1376495"/>
                <a:gd name="connsiteX3" fmla="*/ 727230 w 3490797"/>
                <a:gd name="connsiteY3" fmla="*/ 1297010 h 1376495"/>
                <a:gd name="connsiteX4" fmla="*/ 934077 w 3490797"/>
                <a:gd name="connsiteY4" fmla="*/ 1372788 h 1376495"/>
                <a:gd name="connsiteX5" fmla="*/ 1390054 w 3490797"/>
                <a:gd name="connsiteY5" fmla="*/ 7069 h 1376495"/>
                <a:gd name="connsiteX6" fmla="*/ 2142193 w 3490797"/>
                <a:gd name="connsiteY6" fmla="*/ 856788 h 1376495"/>
                <a:gd name="connsiteX7" fmla="*/ 2603611 w 3490797"/>
                <a:gd name="connsiteY7" fmla="*/ 1283364 h 1376495"/>
                <a:gd name="connsiteX8" fmla="*/ 2889950 w 3490797"/>
                <a:gd name="connsiteY8" fmla="*/ 1336315 h 1376495"/>
                <a:gd name="connsiteX9" fmla="*/ 3490797 w 3490797"/>
                <a:gd name="connsiteY9" fmla="*/ 1375182 h 1376495"/>
                <a:gd name="connsiteX0" fmla="*/ 0 w 3490797"/>
                <a:gd name="connsiteY0" fmla="*/ 1376660 h 1376660"/>
                <a:gd name="connsiteX1" fmla="*/ 256843 w 3490797"/>
                <a:gd name="connsiteY1" fmla="*/ 1338202 h 1376660"/>
                <a:gd name="connsiteX2" fmla="*/ 487205 w 3490797"/>
                <a:gd name="connsiteY2" fmla="*/ 1375266 h 1376660"/>
                <a:gd name="connsiteX3" fmla="*/ 727230 w 3490797"/>
                <a:gd name="connsiteY3" fmla="*/ 1297175 h 1376660"/>
                <a:gd name="connsiteX4" fmla="*/ 934077 w 3490797"/>
                <a:gd name="connsiteY4" fmla="*/ 1372953 h 1376660"/>
                <a:gd name="connsiteX5" fmla="*/ 1390054 w 3490797"/>
                <a:gd name="connsiteY5" fmla="*/ 7234 h 1376660"/>
                <a:gd name="connsiteX6" fmla="*/ 2142193 w 3490797"/>
                <a:gd name="connsiteY6" fmla="*/ 856953 h 1376660"/>
                <a:gd name="connsiteX7" fmla="*/ 2603611 w 3490797"/>
                <a:gd name="connsiteY7" fmla="*/ 1283529 h 1376660"/>
                <a:gd name="connsiteX8" fmla="*/ 2889950 w 3490797"/>
                <a:gd name="connsiteY8" fmla="*/ 1336480 h 1376660"/>
                <a:gd name="connsiteX9" fmla="*/ 3490797 w 3490797"/>
                <a:gd name="connsiteY9" fmla="*/ 1375347 h 1376660"/>
                <a:gd name="connsiteX0" fmla="*/ 0 w 3490797"/>
                <a:gd name="connsiteY0" fmla="*/ 1376660 h 1376660"/>
                <a:gd name="connsiteX1" fmla="*/ 256843 w 3490797"/>
                <a:gd name="connsiteY1" fmla="*/ 1338202 h 1376660"/>
                <a:gd name="connsiteX2" fmla="*/ 487205 w 3490797"/>
                <a:gd name="connsiteY2" fmla="*/ 1375266 h 1376660"/>
                <a:gd name="connsiteX3" fmla="*/ 727230 w 3490797"/>
                <a:gd name="connsiteY3" fmla="*/ 1297175 h 1376660"/>
                <a:gd name="connsiteX4" fmla="*/ 934077 w 3490797"/>
                <a:gd name="connsiteY4" fmla="*/ 1372953 h 1376660"/>
                <a:gd name="connsiteX5" fmla="*/ 1390054 w 3490797"/>
                <a:gd name="connsiteY5" fmla="*/ 7234 h 1376660"/>
                <a:gd name="connsiteX6" fmla="*/ 2142193 w 3490797"/>
                <a:gd name="connsiteY6" fmla="*/ 856953 h 1376660"/>
                <a:gd name="connsiteX7" fmla="*/ 2603611 w 3490797"/>
                <a:gd name="connsiteY7" fmla="*/ 1283529 h 1376660"/>
                <a:gd name="connsiteX8" fmla="*/ 3060489 w 3490797"/>
                <a:gd name="connsiteY8" fmla="*/ 1364084 h 1376660"/>
                <a:gd name="connsiteX9" fmla="*/ 3490797 w 3490797"/>
                <a:gd name="connsiteY9" fmla="*/ 1375347 h 1376660"/>
                <a:gd name="connsiteX0" fmla="*/ 0 w 3490797"/>
                <a:gd name="connsiteY0" fmla="*/ 1376660 h 1376660"/>
                <a:gd name="connsiteX1" fmla="*/ 256843 w 3490797"/>
                <a:gd name="connsiteY1" fmla="*/ 1338202 h 1376660"/>
                <a:gd name="connsiteX2" fmla="*/ 487205 w 3490797"/>
                <a:gd name="connsiteY2" fmla="*/ 1375266 h 1376660"/>
                <a:gd name="connsiteX3" fmla="*/ 727230 w 3490797"/>
                <a:gd name="connsiteY3" fmla="*/ 1297175 h 1376660"/>
                <a:gd name="connsiteX4" fmla="*/ 934077 w 3490797"/>
                <a:gd name="connsiteY4" fmla="*/ 1372953 h 1376660"/>
                <a:gd name="connsiteX5" fmla="*/ 1390054 w 3490797"/>
                <a:gd name="connsiteY5" fmla="*/ 7234 h 1376660"/>
                <a:gd name="connsiteX6" fmla="*/ 2142193 w 3490797"/>
                <a:gd name="connsiteY6" fmla="*/ 856953 h 1376660"/>
                <a:gd name="connsiteX7" fmla="*/ 2603611 w 3490797"/>
                <a:gd name="connsiteY7" fmla="*/ 1283529 h 1376660"/>
                <a:gd name="connsiteX8" fmla="*/ 3060489 w 3490797"/>
                <a:gd name="connsiteY8" fmla="*/ 1364084 h 1376660"/>
                <a:gd name="connsiteX9" fmla="*/ 3490797 w 3490797"/>
                <a:gd name="connsiteY9" fmla="*/ 1375347 h 1376660"/>
                <a:gd name="connsiteX0" fmla="*/ 0 w 3490797"/>
                <a:gd name="connsiteY0" fmla="*/ 1376475 h 1376475"/>
                <a:gd name="connsiteX1" fmla="*/ 256843 w 3490797"/>
                <a:gd name="connsiteY1" fmla="*/ 1338017 h 1376475"/>
                <a:gd name="connsiteX2" fmla="*/ 487205 w 3490797"/>
                <a:gd name="connsiteY2" fmla="*/ 1375081 h 1376475"/>
                <a:gd name="connsiteX3" fmla="*/ 727230 w 3490797"/>
                <a:gd name="connsiteY3" fmla="*/ 1296990 h 1376475"/>
                <a:gd name="connsiteX4" fmla="*/ 934077 w 3490797"/>
                <a:gd name="connsiteY4" fmla="*/ 1372768 h 1376475"/>
                <a:gd name="connsiteX5" fmla="*/ 1390054 w 3490797"/>
                <a:gd name="connsiteY5" fmla="*/ 7049 h 1376475"/>
                <a:gd name="connsiteX6" fmla="*/ 2142193 w 3490797"/>
                <a:gd name="connsiteY6" fmla="*/ 856768 h 1376475"/>
                <a:gd name="connsiteX7" fmla="*/ 2573293 w 3490797"/>
                <a:gd name="connsiteY7" fmla="*/ 1269542 h 1376475"/>
                <a:gd name="connsiteX8" fmla="*/ 3060489 w 3490797"/>
                <a:gd name="connsiteY8" fmla="*/ 1363899 h 1376475"/>
                <a:gd name="connsiteX9" fmla="*/ 3490797 w 3490797"/>
                <a:gd name="connsiteY9" fmla="*/ 1375162 h 1376475"/>
                <a:gd name="connsiteX0" fmla="*/ 0 w 3490797"/>
                <a:gd name="connsiteY0" fmla="*/ 1376724 h 1376724"/>
                <a:gd name="connsiteX1" fmla="*/ 256843 w 3490797"/>
                <a:gd name="connsiteY1" fmla="*/ 1338266 h 1376724"/>
                <a:gd name="connsiteX2" fmla="*/ 487205 w 3490797"/>
                <a:gd name="connsiteY2" fmla="*/ 1375330 h 1376724"/>
                <a:gd name="connsiteX3" fmla="*/ 727230 w 3490797"/>
                <a:gd name="connsiteY3" fmla="*/ 1297239 h 1376724"/>
                <a:gd name="connsiteX4" fmla="*/ 934077 w 3490797"/>
                <a:gd name="connsiteY4" fmla="*/ 1373017 h 1376724"/>
                <a:gd name="connsiteX5" fmla="*/ 1390054 w 3490797"/>
                <a:gd name="connsiteY5" fmla="*/ 7298 h 1376724"/>
                <a:gd name="connsiteX6" fmla="*/ 2142193 w 3490797"/>
                <a:gd name="connsiteY6" fmla="*/ 857017 h 1376724"/>
                <a:gd name="connsiteX7" fmla="*/ 2573293 w 3490797"/>
                <a:gd name="connsiteY7" fmla="*/ 1269791 h 1376724"/>
                <a:gd name="connsiteX8" fmla="*/ 3060489 w 3490797"/>
                <a:gd name="connsiteY8" fmla="*/ 1364148 h 1376724"/>
                <a:gd name="connsiteX9" fmla="*/ 3490797 w 3490797"/>
                <a:gd name="connsiteY9" fmla="*/ 1375411 h 1376724"/>
                <a:gd name="connsiteX0" fmla="*/ 0 w 3490797"/>
                <a:gd name="connsiteY0" fmla="*/ 1376724 h 1376724"/>
                <a:gd name="connsiteX1" fmla="*/ 256843 w 3490797"/>
                <a:gd name="connsiteY1" fmla="*/ 1338266 h 1376724"/>
                <a:gd name="connsiteX2" fmla="*/ 487205 w 3490797"/>
                <a:gd name="connsiteY2" fmla="*/ 1375330 h 1376724"/>
                <a:gd name="connsiteX3" fmla="*/ 727230 w 3490797"/>
                <a:gd name="connsiteY3" fmla="*/ 1297239 h 1376724"/>
                <a:gd name="connsiteX4" fmla="*/ 934077 w 3490797"/>
                <a:gd name="connsiteY4" fmla="*/ 1373017 h 1376724"/>
                <a:gd name="connsiteX5" fmla="*/ 1390054 w 3490797"/>
                <a:gd name="connsiteY5" fmla="*/ 7298 h 1376724"/>
                <a:gd name="connsiteX6" fmla="*/ 2142193 w 3490797"/>
                <a:gd name="connsiteY6" fmla="*/ 857017 h 1376724"/>
                <a:gd name="connsiteX7" fmla="*/ 2573293 w 3490797"/>
                <a:gd name="connsiteY7" fmla="*/ 1269791 h 1376724"/>
                <a:gd name="connsiteX8" fmla="*/ 3060489 w 3490797"/>
                <a:gd name="connsiteY8" fmla="*/ 1364148 h 1376724"/>
                <a:gd name="connsiteX9" fmla="*/ 3490797 w 3490797"/>
                <a:gd name="connsiteY9" fmla="*/ 1375411 h 1376724"/>
                <a:gd name="connsiteX0" fmla="*/ 0 w 3490797"/>
                <a:gd name="connsiteY0" fmla="*/ 1376724 h 1376724"/>
                <a:gd name="connsiteX1" fmla="*/ 256843 w 3490797"/>
                <a:gd name="connsiteY1" fmla="*/ 1338266 h 1376724"/>
                <a:gd name="connsiteX2" fmla="*/ 487205 w 3490797"/>
                <a:gd name="connsiteY2" fmla="*/ 1375330 h 1376724"/>
                <a:gd name="connsiteX3" fmla="*/ 727230 w 3490797"/>
                <a:gd name="connsiteY3" fmla="*/ 1297239 h 1376724"/>
                <a:gd name="connsiteX4" fmla="*/ 934077 w 3490797"/>
                <a:gd name="connsiteY4" fmla="*/ 1373017 h 1376724"/>
                <a:gd name="connsiteX5" fmla="*/ 1390054 w 3490797"/>
                <a:gd name="connsiteY5" fmla="*/ 7298 h 1376724"/>
                <a:gd name="connsiteX6" fmla="*/ 2142193 w 3490797"/>
                <a:gd name="connsiteY6" fmla="*/ 857017 h 1376724"/>
                <a:gd name="connsiteX7" fmla="*/ 2573293 w 3490797"/>
                <a:gd name="connsiteY7" fmla="*/ 1269791 h 1376724"/>
                <a:gd name="connsiteX8" fmla="*/ 3060489 w 3490797"/>
                <a:gd name="connsiteY8" fmla="*/ 1364148 h 1376724"/>
                <a:gd name="connsiteX9" fmla="*/ 3490797 w 3490797"/>
                <a:gd name="connsiteY9" fmla="*/ 1375411 h 1376724"/>
                <a:gd name="connsiteX0" fmla="*/ 0 w 3490797"/>
                <a:gd name="connsiteY0" fmla="*/ 1376495 h 1376495"/>
                <a:gd name="connsiteX1" fmla="*/ 256843 w 3490797"/>
                <a:gd name="connsiteY1" fmla="*/ 1338037 h 1376495"/>
                <a:gd name="connsiteX2" fmla="*/ 487205 w 3490797"/>
                <a:gd name="connsiteY2" fmla="*/ 1375101 h 1376495"/>
                <a:gd name="connsiteX3" fmla="*/ 727230 w 3490797"/>
                <a:gd name="connsiteY3" fmla="*/ 1297010 h 1376495"/>
                <a:gd name="connsiteX4" fmla="*/ 934077 w 3490797"/>
                <a:gd name="connsiteY4" fmla="*/ 1372788 h 1376495"/>
                <a:gd name="connsiteX5" fmla="*/ 1390054 w 3490797"/>
                <a:gd name="connsiteY5" fmla="*/ 7069 h 1376495"/>
                <a:gd name="connsiteX6" fmla="*/ 2142193 w 3490797"/>
                <a:gd name="connsiteY6" fmla="*/ 856788 h 1376495"/>
                <a:gd name="connsiteX7" fmla="*/ 2596031 w 3490797"/>
                <a:gd name="connsiteY7" fmla="*/ 1283364 h 1376495"/>
                <a:gd name="connsiteX8" fmla="*/ 3060489 w 3490797"/>
                <a:gd name="connsiteY8" fmla="*/ 1363919 h 1376495"/>
                <a:gd name="connsiteX9" fmla="*/ 3490797 w 3490797"/>
                <a:gd name="connsiteY9" fmla="*/ 1375182 h 1376495"/>
                <a:gd name="connsiteX0" fmla="*/ 0 w 3490797"/>
                <a:gd name="connsiteY0" fmla="*/ 1376223 h 1376223"/>
                <a:gd name="connsiteX1" fmla="*/ 256843 w 3490797"/>
                <a:gd name="connsiteY1" fmla="*/ 1337765 h 1376223"/>
                <a:gd name="connsiteX2" fmla="*/ 487205 w 3490797"/>
                <a:gd name="connsiteY2" fmla="*/ 1374829 h 1376223"/>
                <a:gd name="connsiteX3" fmla="*/ 727230 w 3490797"/>
                <a:gd name="connsiteY3" fmla="*/ 1296738 h 1376223"/>
                <a:gd name="connsiteX4" fmla="*/ 934077 w 3490797"/>
                <a:gd name="connsiteY4" fmla="*/ 1372516 h 1376223"/>
                <a:gd name="connsiteX5" fmla="*/ 1390054 w 3490797"/>
                <a:gd name="connsiteY5" fmla="*/ 6797 h 1376223"/>
                <a:gd name="connsiteX6" fmla="*/ 2142193 w 3490797"/>
                <a:gd name="connsiteY6" fmla="*/ 856516 h 1376223"/>
                <a:gd name="connsiteX7" fmla="*/ 2596031 w 3490797"/>
                <a:gd name="connsiteY7" fmla="*/ 1283092 h 1376223"/>
                <a:gd name="connsiteX8" fmla="*/ 3060489 w 3490797"/>
                <a:gd name="connsiteY8" fmla="*/ 1363647 h 1376223"/>
                <a:gd name="connsiteX9" fmla="*/ 3490797 w 3490797"/>
                <a:gd name="connsiteY9" fmla="*/ 1374910 h 1376223"/>
                <a:gd name="connsiteX0" fmla="*/ 0 w 3490797"/>
                <a:gd name="connsiteY0" fmla="*/ 1376481 h 1376481"/>
                <a:gd name="connsiteX1" fmla="*/ 256843 w 3490797"/>
                <a:gd name="connsiteY1" fmla="*/ 1338023 h 1376481"/>
                <a:gd name="connsiteX2" fmla="*/ 487205 w 3490797"/>
                <a:gd name="connsiteY2" fmla="*/ 1375087 h 1376481"/>
                <a:gd name="connsiteX3" fmla="*/ 727230 w 3490797"/>
                <a:gd name="connsiteY3" fmla="*/ 1296996 h 1376481"/>
                <a:gd name="connsiteX4" fmla="*/ 934077 w 3490797"/>
                <a:gd name="connsiteY4" fmla="*/ 1372774 h 1376481"/>
                <a:gd name="connsiteX5" fmla="*/ 1390054 w 3490797"/>
                <a:gd name="connsiteY5" fmla="*/ 7055 h 1376481"/>
                <a:gd name="connsiteX6" fmla="*/ 2142193 w 3490797"/>
                <a:gd name="connsiteY6" fmla="*/ 856774 h 1376481"/>
                <a:gd name="connsiteX7" fmla="*/ 2599821 w 3490797"/>
                <a:gd name="connsiteY7" fmla="*/ 1274149 h 1376481"/>
                <a:gd name="connsiteX8" fmla="*/ 3060489 w 3490797"/>
                <a:gd name="connsiteY8" fmla="*/ 1363905 h 1376481"/>
                <a:gd name="connsiteX9" fmla="*/ 3490797 w 3490797"/>
                <a:gd name="connsiteY9" fmla="*/ 1375168 h 1376481"/>
                <a:gd name="connsiteX0" fmla="*/ 0 w 3490797"/>
                <a:gd name="connsiteY0" fmla="*/ 1376481 h 1376481"/>
                <a:gd name="connsiteX1" fmla="*/ 256843 w 3490797"/>
                <a:gd name="connsiteY1" fmla="*/ 1338023 h 1376481"/>
                <a:gd name="connsiteX2" fmla="*/ 487205 w 3490797"/>
                <a:gd name="connsiteY2" fmla="*/ 1375087 h 1376481"/>
                <a:gd name="connsiteX3" fmla="*/ 727230 w 3490797"/>
                <a:gd name="connsiteY3" fmla="*/ 1296996 h 1376481"/>
                <a:gd name="connsiteX4" fmla="*/ 934077 w 3490797"/>
                <a:gd name="connsiteY4" fmla="*/ 1372774 h 1376481"/>
                <a:gd name="connsiteX5" fmla="*/ 1390054 w 3490797"/>
                <a:gd name="connsiteY5" fmla="*/ 7055 h 1376481"/>
                <a:gd name="connsiteX6" fmla="*/ 2142193 w 3490797"/>
                <a:gd name="connsiteY6" fmla="*/ 856774 h 1376481"/>
                <a:gd name="connsiteX7" fmla="*/ 2599821 w 3490797"/>
                <a:gd name="connsiteY7" fmla="*/ 1274149 h 1376481"/>
                <a:gd name="connsiteX8" fmla="*/ 3060489 w 3490797"/>
                <a:gd name="connsiteY8" fmla="*/ 1363905 h 1376481"/>
                <a:gd name="connsiteX9" fmla="*/ 3490797 w 3490797"/>
                <a:gd name="connsiteY9" fmla="*/ 1375168 h 1376481"/>
                <a:gd name="connsiteX0" fmla="*/ 0 w 3490797"/>
                <a:gd name="connsiteY0" fmla="*/ 1376363 h 1376363"/>
                <a:gd name="connsiteX1" fmla="*/ 256843 w 3490797"/>
                <a:gd name="connsiteY1" fmla="*/ 1337905 h 1376363"/>
                <a:gd name="connsiteX2" fmla="*/ 487205 w 3490797"/>
                <a:gd name="connsiteY2" fmla="*/ 1374969 h 1376363"/>
                <a:gd name="connsiteX3" fmla="*/ 727230 w 3490797"/>
                <a:gd name="connsiteY3" fmla="*/ 1296878 h 1376363"/>
                <a:gd name="connsiteX4" fmla="*/ 934077 w 3490797"/>
                <a:gd name="connsiteY4" fmla="*/ 1372656 h 1376363"/>
                <a:gd name="connsiteX5" fmla="*/ 1390054 w 3490797"/>
                <a:gd name="connsiteY5" fmla="*/ 6937 h 1376363"/>
                <a:gd name="connsiteX6" fmla="*/ 2142193 w 3490797"/>
                <a:gd name="connsiteY6" fmla="*/ 856656 h 1376363"/>
                <a:gd name="connsiteX7" fmla="*/ 2599821 w 3490797"/>
                <a:gd name="connsiteY7" fmla="*/ 1274031 h 1376363"/>
                <a:gd name="connsiteX8" fmla="*/ 3060489 w 3490797"/>
                <a:gd name="connsiteY8" fmla="*/ 1363787 h 1376363"/>
                <a:gd name="connsiteX9" fmla="*/ 3490797 w 3490797"/>
                <a:gd name="connsiteY9" fmla="*/ 1375050 h 1376363"/>
                <a:gd name="connsiteX0" fmla="*/ 0 w 3490797"/>
                <a:gd name="connsiteY0" fmla="*/ 1376363 h 1384252"/>
                <a:gd name="connsiteX1" fmla="*/ 256843 w 3490797"/>
                <a:gd name="connsiteY1" fmla="*/ 1337905 h 1384252"/>
                <a:gd name="connsiteX2" fmla="*/ 487205 w 3490797"/>
                <a:gd name="connsiteY2" fmla="*/ 1374969 h 1384252"/>
                <a:gd name="connsiteX3" fmla="*/ 727230 w 3490797"/>
                <a:gd name="connsiteY3" fmla="*/ 1296878 h 1384252"/>
                <a:gd name="connsiteX4" fmla="*/ 934077 w 3490797"/>
                <a:gd name="connsiteY4" fmla="*/ 1372656 h 1384252"/>
                <a:gd name="connsiteX5" fmla="*/ 1390054 w 3490797"/>
                <a:gd name="connsiteY5" fmla="*/ 6937 h 1384252"/>
                <a:gd name="connsiteX6" fmla="*/ 2142193 w 3490797"/>
                <a:gd name="connsiteY6" fmla="*/ 856656 h 1384252"/>
                <a:gd name="connsiteX7" fmla="*/ 2599821 w 3490797"/>
                <a:gd name="connsiteY7" fmla="*/ 1274031 h 1384252"/>
                <a:gd name="connsiteX8" fmla="*/ 3060489 w 3490797"/>
                <a:gd name="connsiteY8" fmla="*/ 1363787 h 1384252"/>
                <a:gd name="connsiteX9" fmla="*/ 3490797 w 3490797"/>
                <a:gd name="connsiteY9" fmla="*/ 1384252 h 1384252"/>
                <a:gd name="connsiteX0" fmla="*/ 0 w 3490797"/>
                <a:gd name="connsiteY0" fmla="*/ 1376363 h 1384252"/>
                <a:gd name="connsiteX1" fmla="*/ 256843 w 3490797"/>
                <a:gd name="connsiteY1" fmla="*/ 1337905 h 1384252"/>
                <a:gd name="connsiteX2" fmla="*/ 487205 w 3490797"/>
                <a:gd name="connsiteY2" fmla="*/ 1374969 h 1384252"/>
                <a:gd name="connsiteX3" fmla="*/ 727230 w 3490797"/>
                <a:gd name="connsiteY3" fmla="*/ 1296878 h 1384252"/>
                <a:gd name="connsiteX4" fmla="*/ 934077 w 3490797"/>
                <a:gd name="connsiteY4" fmla="*/ 1372656 h 1384252"/>
                <a:gd name="connsiteX5" fmla="*/ 1390054 w 3490797"/>
                <a:gd name="connsiteY5" fmla="*/ 6937 h 1384252"/>
                <a:gd name="connsiteX6" fmla="*/ 2142193 w 3490797"/>
                <a:gd name="connsiteY6" fmla="*/ 856656 h 1384252"/>
                <a:gd name="connsiteX7" fmla="*/ 2599821 w 3490797"/>
                <a:gd name="connsiteY7" fmla="*/ 1274031 h 1384252"/>
                <a:gd name="connsiteX8" fmla="*/ 3060489 w 3490797"/>
                <a:gd name="connsiteY8" fmla="*/ 1372989 h 1384252"/>
                <a:gd name="connsiteX9" fmla="*/ 3490797 w 3490797"/>
                <a:gd name="connsiteY9" fmla="*/ 1384252 h 1384252"/>
                <a:gd name="connsiteX0" fmla="*/ 0 w 3490797"/>
                <a:gd name="connsiteY0" fmla="*/ 1376363 h 1384252"/>
                <a:gd name="connsiteX1" fmla="*/ 256843 w 3490797"/>
                <a:gd name="connsiteY1" fmla="*/ 1337905 h 1384252"/>
                <a:gd name="connsiteX2" fmla="*/ 487205 w 3490797"/>
                <a:gd name="connsiteY2" fmla="*/ 1374969 h 1384252"/>
                <a:gd name="connsiteX3" fmla="*/ 727230 w 3490797"/>
                <a:gd name="connsiteY3" fmla="*/ 1296878 h 1384252"/>
                <a:gd name="connsiteX4" fmla="*/ 934077 w 3490797"/>
                <a:gd name="connsiteY4" fmla="*/ 1372656 h 1384252"/>
                <a:gd name="connsiteX5" fmla="*/ 1390054 w 3490797"/>
                <a:gd name="connsiteY5" fmla="*/ 6937 h 1384252"/>
                <a:gd name="connsiteX6" fmla="*/ 2142193 w 3490797"/>
                <a:gd name="connsiteY6" fmla="*/ 856656 h 1384252"/>
                <a:gd name="connsiteX7" fmla="*/ 2599821 w 3490797"/>
                <a:gd name="connsiteY7" fmla="*/ 1274031 h 1384252"/>
                <a:gd name="connsiteX8" fmla="*/ 3060489 w 3490797"/>
                <a:gd name="connsiteY8" fmla="*/ 1372989 h 1384252"/>
                <a:gd name="connsiteX9" fmla="*/ 3490797 w 3490797"/>
                <a:gd name="connsiteY9" fmla="*/ 1384252 h 1384252"/>
                <a:gd name="connsiteX0" fmla="*/ 0 w 3490797"/>
                <a:gd name="connsiteY0" fmla="*/ 1376363 h 1384252"/>
                <a:gd name="connsiteX1" fmla="*/ 256843 w 3490797"/>
                <a:gd name="connsiteY1" fmla="*/ 1337905 h 1384252"/>
                <a:gd name="connsiteX2" fmla="*/ 487205 w 3490797"/>
                <a:gd name="connsiteY2" fmla="*/ 1374969 h 1384252"/>
                <a:gd name="connsiteX3" fmla="*/ 727230 w 3490797"/>
                <a:gd name="connsiteY3" fmla="*/ 1296878 h 1384252"/>
                <a:gd name="connsiteX4" fmla="*/ 934077 w 3490797"/>
                <a:gd name="connsiteY4" fmla="*/ 1372656 h 1384252"/>
                <a:gd name="connsiteX5" fmla="*/ 1390054 w 3490797"/>
                <a:gd name="connsiteY5" fmla="*/ 6937 h 1384252"/>
                <a:gd name="connsiteX6" fmla="*/ 2142193 w 3490797"/>
                <a:gd name="connsiteY6" fmla="*/ 856656 h 1384252"/>
                <a:gd name="connsiteX7" fmla="*/ 2599821 w 3490797"/>
                <a:gd name="connsiteY7" fmla="*/ 1274031 h 1384252"/>
                <a:gd name="connsiteX8" fmla="*/ 3060489 w 3490797"/>
                <a:gd name="connsiteY8" fmla="*/ 1372989 h 1384252"/>
                <a:gd name="connsiteX9" fmla="*/ 3490797 w 3490797"/>
                <a:gd name="connsiteY9" fmla="*/ 1384252 h 1384252"/>
                <a:gd name="connsiteX0" fmla="*/ 0 w 3490797"/>
                <a:gd name="connsiteY0" fmla="*/ 1376461 h 1384350"/>
                <a:gd name="connsiteX1" fmla="*/ 256843 w 3490797"/>
                <a:gd name="connsiteY1" fmla="*/ 1338003 h 1384350"/>
                <a:gd name="connsiteX2" fmla="*/ 487205 w 3490797"/>
                <a:gd name="connsiteY2" fmla="*/ 1375067 h 1384350"/>
                <a:gd name="connsiteX3" fmla="*/ 727230 w 3490797"/>
                <a:gd name="connsiteY3" fmla="*/ 1296976 h 1384350"/>
                <a:gd name="connsiteX4" fmla="*/ 934077 w 3490797"/>
                <a:gd name="connsiteY4" fmla="*/ 1372754 h 1384350"/>
                <a:gd name="connsiteX5" fmla="*/ 1390054 w 3490797"/>
                <a:gd name="connsiteY5" fmla="*/ 7035 h 1384350"/>
                <a:gd name="connsiteX6" fmla="*/ 2142193 w 3490797"/>
                <a:gd name="connsiteY6" fmla="*/ 856754 h 1384350"/>
                <a:gd name="connsiteX7" fmla="*/ 2561923 w 3490797"/>
                <a:gd name="connsiteY7" fmla="*/ 1260327 h 1384350"/>
                <a:gd name="connsiteX8" fmla="*/ 3060489 w 3490797"/>
                <a:gd name="connsiteY8" fmla="*/ 1373087 h 1384350"/>
                <a:gd name="connsiteX9" fmla="*/ 3490797 w 3490797"/>
                <a:gd name="connsiteY9" fmla="*/ 1384350 h 1384350"/>
                <a:gd name="connsiteX0" fmla="*/ 0 w 3490797"/>
                <a:gd name="connsiteY0" fmla="*/ 1376625 h 1384514"/>
                <a:gd name="connsiteX1" fmla="*/ 256843 w 3490797"/>
                <a:gd name="connsiteY1" fmla="*/ 1338167 h 1384514"/>
                <a:gd name="connsiteX2" fmla="*/ 487205 w 3490797"/>
                <a:gd name="connsiteY2" fmla="*/ 1375231 h 1384514"/>
                <a:gd name="connsiteX3" fmla="*/ 727230 w 3490797"/>
                <a:gd name="connsiteY3" fmla="*/ 1297140 h 1384514"/>
                <a:gd name="connsiteX4" fmla="*/ 934077 w 3490797"/>
                <a:gd name="connsiteY4" fmla="*/ 1372918 h 1384514"/>
                <a:gd name="connsiteX5" fmla="*/ 1390054 w 3490797"/>
                <a:gd name="connsiteY5" fmla="*/ 7199 h 1384514"/>
                <a:gd name="connsiteX6" fmla="*/ 2142193 w 3490797"/>
                <a:gd name="connsiteY6" fmla="*/ 856918 h 1384514"/>
                <a:gd name="connsiteX7" fmla="*/ 2561923 w 3490797"/>
                <a:gd name="connsiteY7" fmla="*/ 1260491 h 1384514"/>
                <a:gd name="connsiteX8" fmla="*/ 3060489 w 3490797"/>
                <a:gd name="connsiteY8" fmla="*/ 1373251 h 1384514"/>
                <a:gd name="connsiteX9" fmla="*/ 3490797 w 3490797"/>
                <a:gd name="connsiteY9" fmla="*/ 1384514 h 1384514"/>
                <a:gd name="connsiteX0" fmla="*/ 0 w 3490797"/>
                <a:gd name="connsiteY0" fmla="*/ 1376752 h 1384641"/>
                <a:gd name="connsiteX1" fmla="*/ 256843 w 3490797"/>
                <a:gd name="connsiteY1" fmla="*/ 1338294 h 1384641"/>
                <a:gd name="connsiteX2" fmla="*/ 487205 w 3490797"/>
                <a:gd name="connsiteY2" fmla="*/ 1375358 h 1384641"/>
                <a:gd name="connsiteX3" fmla="*/ 727230 w 3490797"/>
                <a:gd name="connsiteY3" fmla="*/ 1297267 h 1384641"/>
                <a:gd name="connsiteX4" fmla="*/ 934077 w 3490797"/>
                <a:gd name="connsiteY4" fmla="*/ 1373045 h 1384641"/>
                <a:gd name="connsiteX5" fmla="*/ 1390054 w 3490797"/>
                <a:gd name="connsiteY5" fmla="*/ 7326 h 1384641"/>
                <a:gd name="connsiteX6" fmla="*/ 2142193 w 3490797"/>
                <a:gd name="connsiteY6" fmla="*/ 857045 h 1384641"/>
                <a:gd name="connsiteX7" fmla="*/ 2561923 w 3490797"/>
                <a:gd name="connsiteY7" fmla="*/ 1260618 h 1384641"/>
                <a:gd name="connsiteX8" fmla="*/ 3060489 w 3490797"/>
                <a:gd name="connsiteY8" fmla="*/ 1373378 h 1384641"/>
                <a:gd name="connsiteX9" fmla="*/ 3490797 w 3490797"/>
                <a:gd name="connsiteY9" fmla="*/ 1384641 h 1384641"/>
                <a:gd name="connsiteX0" fmla="*/ 0 w 3490797"/>
                <a:gd name="connsiteY0" fmla="*/ 1375394 h 1383283"/>
                <a:gd name="connsiteX1" fmla="*/ 256843 w 3490797"/>
                <a:gd name="connsiteY1" fmla="*/ 1336936 h 1383283"/>
                <a:gd name="connsiteX2" fmla="*/ 487205 w 3490797"/>
                <a:gd name="connsiteY2" fmla="*/ 1374000 h 1383283"/>
                <a:gd name="connsiteX3" fmla="*/ 727230 w 3490797"/>
                <a:gd name="connsiteY3" fmla="*/ 1295909 h 1383283"/>
                <a:gd name="connsiteX4" fmla="*/ 934077 w 3490797"/>
                <a:gd name="connsiteY4" fmla="*/ 1371687 h 1383283"/>
                <a:gd name="connsiteX5" fmla="*/ 1390054 w 3490797"/>
                <a:gd name="connsiteY5" fmla="*/ 5968 h 1383283"/>
                <a:gd name="connsiteX6" fmla="*/ 2142193 w 3490797"/>
                <a:gd name="connsiteY6" fmla="*/ 855687 h 1383283"/>
                <a:gd name="connsiteX7" fmla="*/ 2561923 w 3490797"/>
                <a:gd name="connsiteY7" fmla="*/ 1259260 h 1383283"/>
                <a:gd name="connsiteX8" fmla="*/ 3060489 w 3490797"/>
                <a:gd name="connsiteY8" fmla="*/ 1372020 h 1383283"/>
                <a:gd name="connsiteX9" fmla="*/ 3490797 w 3490797"/>
                <a:gd name="connsiteY9" fmla="*/ 1383283 h 1383283"/>
                <a:gd name="connsiteX0" fmla="*/ 0 w 3490797"/>
                <a:gd name="connsiteY0" fmla="*/ 1371196 h 1379085"/>
                <a:gd name="connsiteX1" fmla="*/ 256843 w 3490797"/>
                <a:gd name="connsiteY1" fmla="*/ 1332738 h 1379085"/>
                <a:gd name="connsiteX2" fmla="*/ 487205 w 3490797"/>
                <a:gd name="connsiteY2" fmla="*/ 1369802 h 1379085"/>
                <a:gd name="connsiteX3" fmla="*/ 727230 w 3490797"/>
                <a:gd name="connsiteY3" fmla="*/ 1291711 h 1379085"/>
                <a:gd name="connsiteX4" fmla="*/ 934077 w 3490797"/>
                <a:gd name="connsiteY4" fmla="*/ 1367489 h 1379085"/>
                <a:gd name="connsiteX5" fmla="*/ 1390054 w 3490797"/>
                <a:gd name="connsiteY5" fmla="*/ 1770 h 1379085"/>
                <a:gd name="connsiteX6" fmla="*/ 2142193 w 3490797"/>
                <a:gd name="connsiteY6" fmla="*/ 851489 h 1379085"/>
                <a:gd name="connsiteX7" fmla="*/ 2561923 w 3490797"/>
                <a:gd name="connsiteY7" fmla="*/ 1255062 h 1379085"/>
                <a:gd name="connsiteX8" fmla="*/ 3060489 w 3490797"/>
                <a:gd name="connsiteY8" fmla="*/ 1367822 h 1379085"/>
                <a:gd name="connsiteX9" fmla="*/ 3490797 w 3490797"/>
                <a:gd name="connsiteY9" fmla="*/ 1379085 h 1379085"/>
                <a:gd name="connsiteX0" fmla="*/ 0 w 3490797"/>
                <a:gd name="connsiteY0" fmla="*/ 1369604 h 1377493"/>
                <a:gd name="connsiteX1" fmla="*/ 256843 w 3490797"/>
                <a:gd name="connsiteY1" fmla="*/ 1331146 h 1377493"/>
                <a:gd name="connsiteX2" fmla="*/ 487205 w 3490797"/>
                <a:gd name="connsiteY2" fmla="*/ 1368210 h 1377493"/>
                <a:gd name="connsiteX3" fmla="*/ 727230 w 3490797"/>
                <a:gd name="connsiteY3" fmla="*/ 1290119 h 1377493"/>
                <a:gd name="connsiteX4" fmla="*/ 619527 w 3490797"/>
                <a:gd name="connsiteY4" fmla="*/ 767809 h 1377493"/>
                <a:gd name="connsiteX5" fmla="*/ 1390054 w 3490797"/>
                <a:gd name="connsiteY5" fmla="*/ 178 h 1377493"/>
                <a:gd name="connsiteX6" fmla="*/ 2142193 w 3490797"/>
                <a:gd name="connsiteY6" fmla="*/ 849897 h 1377493"/>
                <a:gd name="connsiteX7" fmla="*/ 2561923 w 3490797"/>
                <a:gd name="connsiteY7" fmla="*/ 1253470 h 1377493"/>
                <a:gd name="connsiteX8" fmla="*/ 3060489 w 3490797"/>
                <a:gd name="connsiteY8" fmla="*/ 1366230 h 1377493"/>
                <a:gd name="connsiteX9" fmla="*/ 3490797 w 3490797"/>
                <a:gd name="connsiteY9" fmla="*/ 1377493 h 1377493"/>
                <a:gd name="connsiteX0" fmla="*/ 0 w 3233954"/>
                <a:gd name="connsiteY0" fmla="*/ 1331146 h 1377493"/>
                <a:gd name="connsiteX1" fmla="*/ 230362 w 3233954"/>
                <a:gd name="connsiteY1" fmla="*/ 1368210 h 1377493"/>
                <a:gd name="connsiteX2" fmla="*/ 470387 w 3233954"/>
                <a:gd name="connsiteY2" fmla="*/ 1290119 h 1377493"/>
                <a:gd name="connsiteX3" fmla="*/ 362684 w 3233954"/>
                <a:gd name="connsiteY3" fmla="*/ 767809 h 1377493"/>
                <a:gd name="connsiteX4" fmla="*/ 1133211 w 3233954"/>
                <a:gd name="connsiteY4" fmla="*/ 178 h 1377493"/>
                <a:gd name="connsiteX5" fmla="*/ 1885350 w 3233954"/>
                <a:gd name="connsiteY5" fmla="*/ 849897 h 1377493"/>
                <a:gd name="connsiteX6" fmla="*/ 2305080 w 3233954"/>
                <a:gd name="connsiteY6" fmla="*/ 1253470 h 1377493"/>
                <a:gd name="connsiteX7" fmla="*/ 2803646 w 3233954"/>
                <a:gd name="connsiteY7" fmla="*/ 1366230 h 1377493"/>
                <a:gd name="connsiteX8" fmla="*/ 3233954 w 3233954"/>
                <a:gd name="connsiteY8" fmla="*/ 1377493 h 1377493"/>
                <a:gd name="connsiteX0" fmla="*/ 0 w 3003592"/>
                <a:gd name="connsiteY0" fmla="*/ 1368210 h 1377493"/>
                <a:gd name="connsiteX1" fmla="*/ 240025 w 3003592"/>
                <a:gd name="connsiteY1" fmla="*/ 1290119 h 1377493"/>
                <a:gd name="connsiteX2" fmla="*/ 132322 w 3003592"/>
                <a:gd name="connsiteY2" fmla="*/ 767809 h 1377493"/>
                <a:gd name="connsiteX3" fmla="*/ 902849 w 3003592"/>
                <a:gd name="connsiteY3" fmla="*/ 178 h 1377493"/>
                <a:gd name="connsiteX4" fmla="*/ 1654988 w 3003592"/>
                <a:gd name="connsiteY4" fmla="*/ 849897 h 1377493"/>
                <a:gd name="connsiteX5" fmla="*/ 2074718 w 3003592"/>
                <a:gd name="connsiteY5" fmla="*/ 1253470 h 1377493"/>
                <a:gd name="connsiteX6" fmla="*/ 2573284 w 3003592"/>
                <a:gd name="connsiteY6" fmla="*/ 1366230 h 1377493"/>
                <a:gd name="connsiteX7" fmla="*/ 3003592 w 3003592"/>
                <a:gd name="connsiteY7" fmla="*/ 1377493 h 1377493"/>
                <a:gd name="connsiteX0" fmla="*/ 146063 w 2909630"/>
                <a:gd name="connsiteY0" fmla="*/ 1290119 h 1377493"/>
                <a:gd name="connsiteX1" fmla="*/ 38360 w 2909630"/>
                <a:gd name="connsiteY1" fmla="*/ 767809 h 1377493"/>
                <a:gd name="connsiteX2" fmla="*/ 808887 w 2909630"/>
                <a:gd name="connsiteY2" fmla="*/ 178 h 1377493"/>
                <a:gd name="connsiteX3" fmla="*/ 1561026 w 2909630"/>
                <a:gd name="connsiteY3" fmla="*/ 849897 h 1377493"/>
                <a:gd name="connsiteX4" fmla="*/ 1980756 w 2909630"/>
                <a:gd name="connsiteY4" fmla="*/ 1253470 h 1377493"/>
                <a:gd name="connsiteX5" fmla="*/ 2479322 w 2909630"/>
                <a:gd name="connsiteY5" fmla="*/ 1366230 h 1377493"/>
                <a:gd name="connsiteX6" fmla="*/ 2909630 w 2909630"/>
                <a:gd name="connsiteY6" fmla="*/ 1377493 h 1377493"/>
                <a:gd name="connsiteX0" fmla="*/ 0 w 2871270"/>
                <a:gd name="connsiteY0" fmla="*/ 767809 h 1377493"/>
                <a:gd name="connsiteX1" fmla="*/ 770527 w 2871270"/>
                <a:gd name="connsiteY1" fmla="*/ 178 h 1377493"/>
                <a:gd name="connsiteX2" fmla="*/ 1522666 w 2871270"/>
                <a:gd name="connsiteY2" fmla="*/ 849897 h 1377493"/>
                <a:gd name="connsiteX3" fmla="*/ 1942396 w 2871270"/>
                <a:gd name="connsiteY3" fmla="*/ 1253470 h 1377493"/>
                <a:gd name="connsiteX4" fmla="*/ 2440962 w 2871270"/>
                <a:gd name="connsiteY4" fmla="*/ 1366230 h 1377493"/>
                <a:gd name="connsiteX5" fmla="*/ 2871270 w 2871270"/>
                <a:gd name="connsiteY5" fmla="*/ 1377493 h 1377493"/>
                <a:gd name="connsiteX0" fmla="*/ 0 w 2314176"/>
                <a:gd name="connsiteY0" fmla="*/ 165012 h 1409590"/>
                <a:gd name="connsiteX1" fmla="*/ 213433 w 2314176"/>
                <a:gd name="connsiteY1" fmla="*/ 32275 h 1409590"/>
                <a:gd name="connsiteX2" fmla="*/ 965572 w 2314176"/>
                <a:gd name="connsiteY2" fmla="*/ 881994 h 1409590"/>
                <a:gd name="connsiteX3" fmla="*/ 1385302 w 2314176"/>
                <a:gd name="connsiteY3" fmla="*/ 1285567 h 1409590"/>
                <a:gd name="connsiteX4" fmla="*/ 1883868 w 2314176"/>
                <a:gd name="connsiteY4" fmla="*/ 1398327 h 1409590"/>
                <a:gd name="connsiteX5" fmla="*/ 2314176 w 2314176"/>
                <a:gd name="connsiteY5" fmla="*/ 1409590 h 1409590"/>
                <a:gd name="connsiteX0" fmla="*/ 0 w 2314176"/>
                <a:gd name="connsiteY0" fmla="*/ 181727 h 1426305"/>
                <a:gd name="connsiteX1" fmla="*/ 365023 w 2314176"/>
                <a:gd name="connsiteY1" fmla="*/ 30587 h 1426305"/>
                <a:gd name="connsiteX2" fmla="*/ 965572 w 2314176"/>
                <a:gd name="connsiteY2" fmla="*/ 898709 h 1426305"/>
                <a:gd name="connsiteX3" fmla="*/ 1385302 w 2314176"/>
                <a:gd name="connsiteY3" fmla="*/ 1302282 h 1426305"/>
                <a:gd name="connsiteX4" fmla="*/ 1883868 w 2314176"/>
                <a:gd name="connsiteY4" fmla="*/ 1415042 h 1426305"/>
                <a:gd name="connsiteX5" fmla="*/ 2314176 w 2314176"/>
                <a:gd name="connsiteY5" fmla="*/ 1426305 h 1426305"/>
                <a:gd name="connsiteX0" fmla="*/ 0 w 2314176"/>
                <a:gd name="connsiteY0" fmla="*/ 154038 h 1398616"/>
                <a:gd name="connsiteX1" fmla="*/ 365023 w 2314176"/>
                <a:gd name="connsiteY1" fmla="*/ 2898 h 1398616"/>
                <a:gd name="connsiteX2" fmla="*/ 965572 w 2314176"/>
                <a:gd name="connsiteY2" fmla="*/ 871020 h 1398616"/>
                <a:gd name="connsiteX3" fmla="*/ 1385302 w 2314176"/>
                <a:gd name="connsiteY3" fmla="*/ 1274593 h 1398616"/>
                <a:gd name="connsiteX4" fmla="*/ 1883868 w 2314176"/>
                <a:gd name="connsiteY4" fmla="*/ 1387353 h 1398616"/>
                <a:gd name="connsiteX5" fmla="*/ 2314176 w 2314176"/>
                <a:gd name="connsiteY5" fmla="*/ 1398616 h 1398616"/>
                <a:gd name="connsiteX0" fmla="*/ 0 w 2234591"/>
                <a:gd name="connsiteY0" fmla="*/ 89875 h 1449470"/>
                <a:gd name="connsiteX1" fmla="*/ 285438 w 2234591"/>
                <a:gd name="connsiteY1" fmla="*/ 53752 h 1449470"/>
                <a:gd name="connsiteX2" fmla="*/ 885987 w 2234591"/>
                <a:gd name="connsiteY2" fmla="*/ 921874 h 1449470"/>
                <a:gd name="connsiteX3" fmla="*/ 1305717 w 2234591"/>
                <a:gd name="connsiteY3" fmla="*/ 1325447 h 1449470"/>
                <a:gd name="connsiteX4" fmla="*/ 1804283 w 2234591"/>
                <a:gd name="connsiteY4" fmla="*/ 1438207 h 1449470"/>
                <a:gd name="connsiteX5" fmla="*/ 2234591 w 2234591"/>
                <a:gd name="connsiteY5" fmla="*/ 1449470 h 1449470"/>
                <a:gd name="connsiteX0" fmla="*/ 0 w 2234591"/>
                <a:gd name="connsiteY0" fmla="*/ 102121 h 1461716"/>
                <a:gd name="connsiteX1" fmla="*/ 285438 w 2234591"/>
                <a:gd name="connsiteY1" fmla="*/ 65998 h 1461716"/>
                <a:gd name="connsiteX2" fmla="*/ 885987 w 2234591"/>
                <a:gd name="connsiteY2" fmla="*/ 934120 h 1461716"/>
                <a:gd name="connsiteX3" fmla="*/ 1305717 w 2234591"/>
                <a:gd name="connsiteY3" fmla="*/ 1337693 h 1461716"/>
                <a:gd name="connsiteX4" fmla="*/ 1804283 w 2234591"/>
                <a:gd name="connsiteY4" fmla="*/ 1450453 h 1461716"/>
                <a:gd name="connsiteX5" fmla="*/ 2234591 w 2234591"/>
                <a:gd name="connsiteY5" fmla="*/ 1461716 h 1461716"/>
                <a:gd name="connsiteX0" fmla="*/ 0 w 2234591"/>
                <a:gd name="connsiteY0" fmla="*/ 34261 h 1393856"/>
                <a:gd name="connsiteX1" fmla="*/ 372602 w 2234591"/>
                <a:gd name="connsiteY1" fmla="*/ 126957 h 1393856"/>
                <a:gd name="connsiteX2" fmla="*/ 885987 w 2234591"/>
                <a:gd name="connsiteY2" fmla="*/ 866260 h 1393856"/>
                <a:gd name="connsiteX3" fmla="*/ 1305717 w 2234591"/>
                <a:gd name="connsiteY3" fmla="*/ 1269833 h 1393856"/>
                <a:gd name="connsiteX4" fmla="*/ 1804283 w 2234591"/>
                <a:gd name="connsiteY4" fmla="*/ 1382593 h 1393856"/>
                <a:gd name="connsiteX5" fmla="*/ 2234591 w 2234591"/>
                <a:gd name="connsiteY5" fmla="*/ 1393856 h 1393856"/>
                <a:gd name="connsiteX0" fmla="*/ 0 w 2120898"/>
                <a:gd name="connsiteY0" fmla="*/ 32027 h 1400824"/>
                <a:gd name="connsiteX1" fmla="*/ 258909 w 2120898"/>
                <a:gd name="connsiteY1" fmla="*/ 133925 h 1400824"/>
                <a:gd name="connsiteX2" fmla="*/ 772294 w 2120898"/>
                <a:gd name="connsiteY2" fmla="*/ 873228 h 1400824"/>
                <a:gd name="connsiteX3" fmla="*/ 1192024 w 2120898"/>
                <a:gd name="connsiteY3" fmla="*/ 1276801 h 1400824"/>
                <a:gd name="connsiteX4" fmla="*/ 1690590 w 2120898"/>
                <a:gd name="connsiteY4" fmla="*/ 1389561 h 1400824"/>
                <a:gd name="connsiteX5" fmla="*/ 2120898 w 2120898"/>
                <a:gd name="connsiteY5" fmla="*/ 1400824 h 1400824"/>
                <a:gd name="connsiteX0" fmla="*/ 0 w 2120898"/>
                <a:gd name="connsiteY0" fmla="*/ 3433 h 1372230"/>
                <a:gd name="connsiteX1" fmla="*/ 258909 w 2120898"/>
                <a:gd name="connsiteY1" fmla="*/ 105331 h 1372230"/>
                <a:gd name="connsiteX2" fmla="*/ 772294 w 2120898"/>
                <a:gd name="connsiteY2" fmla="*/ 844634 h 1372230"/>
                <a:gd name="connsiteX3" fmla="*/ 1192024 w 2120898"/>
                <a:gd name="connsiteY3" fmla="*/ 1248207 h 1372230"/>
                <a:gd name="connsiteX4" fmla="*/ 1690590 w 2120898"/>
                <a:gd name="connsiteY4" fmla="*/ 1360967 h 1372230"/>
                <a:gd name="connsiteX5" fmla="*/ 2120898 w 2120898"/>
                <a:gd name="connsiteY5" fmla="*/ 1372230 h 1372230"/>
                <a:gd name="connsiteX0" fmla="*/ 0 w 2079211"/>
                <a:gd name="connsiteY0" fmla="*/ 689 h 1383288"/>
                <a:gd name="connsiteX1" fmla="*/ 217222 w 2079211"/>
                <a:gd name="connsiteY1" fmla="*/ 116389 h 1383288"/>
                <a:gd name="connsiteX2" fmla="*/ 730607 w 2079211"/>
                <a:gd name="connsiteY2" fmla="*/ 855692 h 1383288"/>
                <a:gd name="connsiteX3" fmla="*/ 1150337 w 2079211"/>
                <a:gd name="connsiteY3" fmla="*/ 1259265 h 1383288"/>
                <a:gd name="connsiteX4" fmla="*/ 1648903 w 2079211"/>
                <a:gd name="connsiteY4" fmla="*/ 1372025 h 1383288"/>
                <a:gd name="connsiteX5" fmla="*/ 2079211 w 2079211"/>
                <a:gd name="connsiteY5" fmla="*/ 1383288 h 1383288"/>
                <a:gd name="connsiteX0" fmla="*/ 0 w 2079211"/>
                <a:gd name="connsiteY0" fmla="*/ 689 h 1383288"/>
                <a:gd name="connsiteX1" fmla="*/ 217222 w 2079211"/>
                <a:gd name="connsiteY1" fmla="*/ 116389 h 1383288"/>
                <a:gd name="connsiteX2" fmla="*/ 730607 w 2079211"/>
                <a:gd name="connsiteY2" fmla="*/ 855692 h 1383288"/>
                <a:gd name="connsiteX3" fmla="*/ 1150337 w 2079211"/>
                <a:gd name="connsiteY3" fmla="*/ 1259265 h 1383288"/>
                <a:gd name="connsiteX4" fmla="*/ 1648903 w 2079211"/>
                <a:gd name="connsiteY4" fmla="*/ 1372025 h 1383288"/>
                <a:gd name="connsiteX5" fmla="*/ 2079211 w 2079211"/>
                <a:gd name="connsiteY5" fmla="*/ 1383288 h 1383288"/>
                <a:gd name="connsiteX0" fmla="*/ 0 w 2091449"/>
                <a:gd name="connsiteY0" fmla="*/ 2971 h 1373685"/>
                <a:gd name="connsiteX1" fmla="*/ 229460 w 2091449"/>
                <a:gd name="connsiteY1" fmla="*/ 106786 h 1373685"/>
                <a:gd name="connsiteX2" fmla="*/ 742845 w 2091449"/>
                <a:gd name="connsiteY2" fmla="*/ 846089 h 1373685"/>
                <a:gd name="connsiteX3" fmla="*/ 1162575 w 2091449"/>
                <a:gd name="connsiteY3" fmla="*/ 1249662 h 1373685"/>
                <a:gd name="connsiteX4" fmla="*/ 1661141 w 2091449"/>
                <a:gd name="connsiteY4" fmla="*/ 1362422 h 1373685"/>
                <a:gd name="connsiteX5" fmla="*/ 2091449 w 2091449"/>
                <a:gd name="connsiteY5" fmla="*/ 1373685 h 1373685"/>
                <a:gd name="connsiteX0" fmla="*/ 0 w 2091449"/>
                <a:gd name="connsiteY0" fmla="*/ 0 h 1370714"/>
                <a:gd name="connsiteX1" fmla="*/ 224565 w 2091449"/>
                <a:gd name="connsiteY1" fmla="*/ 121643 h 1370714"/>
                <a:gd name="connsiteX2" fmla="*/ 742845 w 2091449"/>
                <a:gd name="connsiteY2" fmla="*/ 843118 h 1370714"/>
                <a:gd name="connsiteX3" fmla="*/ 1162575 w 2091449"/>
                <a:gd name="connsiteY3" fmla="*/ 1246691 h 1370714"/>
                <a:gd name="connsiteX4" fmla="*/ 1661141 w 2091449"/>
                <a:gd name="connsiteY4" fmla="*/ 1359451 h 1370714"/>
                <a:gd name="connsiteX5" fmla="*/ 2091449 w 2091449"/>
                <a:gd name="connsiteY5" fmla="*/ 1370714 h 1370714"/>
                <a:gd name="connsiteX0" fmla="*/ 0 w 2091449"/>
                <a:gd name="connsiteY0" fmla="*/ 0 h 1370714"/>
                <a:gd name="connsiteX1" fmla="*/ 224565 w 2091449"/>
                <a:gd name="connsiteY1" fmla="*/ 121643 h 1370714"/>
                <a:gd name="connsiteX2" fmla="*/ 742845 w 2091449"/>
                <a:gd name="connsiteY2" fmla="*/ 843118 h 1370714"/>
                <a:gd name="connsiteX3" fmla="*/ 1162575 w 2091449"/>
                <a:gd name="connsiteY3" fmla="*/ 1246691 h 1370714"/>
                <a:gd name="connsiteX4" fmla="*/ 1661141 w 2091449"/>
                <a:gd name="connsiteY4" fmla="*/ 1359451 h 1370714"/>
                <a:gd name="connsiteX5" fmla="*/ 2091449 w 2091449"/>
                <a:gd name="connsiteY5" fmla="*/ 1370714 h 1370714"/>
                <a:gd name="connsiteX0" fmla="*/ 0 w 2091449"/>
                <a:gd name="connsiteY0" fmla="*/ 0 h 1370714"/>
                <a:gd name="connsiteX1" fmla="*/ 251488 w 2091449"/>
                <a:gd name="connsiteY1" fmla="*/ 145413 h 1370714"/>
                <a:gd name="connsiteX2" fmla="*/ 742845 w 2091449"/>
                <a:gd name="connsiteY2" fmla="*/ 843118 h 1370714"/>
                <a:gd name="connsiteX3" fmla="*/ 1162575 w 2091449"/>
                <a:gd name="connsiteY3" fmla="*/ 1246691 h 1370714"/>
                <a:gd name="connsiteX4" fmla="*/ 1661141 w 2091449"/>
                <a:gd name="connsiteY4" fmla="*/ 1359451 h 1370714"/>
                <a:gd name="connsiteX5" fmla="*/ 2091449 w 2091449"/>
                <a:gd name="connsiteY5" fmla="*/ 1370714 h 1370714"/>
                <a:gd name="connsiteX0" fmla="*/ 0 w 2091449"/>
                <a:gd name="connsiteY0" fmla="*/ 0 h 1370714"/>
                <a:gd name="connsiteX1" fmla="*/ 251488 w 2091449"/>
                <a:gd name="connsiteY1" fmla="*/ 145413 h 1370714"/>
                <a:gd name="connsiteX2" fmla="*/ 742845 w 2091449"/>
                <a:gd name="connsiteY2" fmla="*/ 843118 h 1370714"/>
                <a:gd name="connsiteX3" fmla="*/ 1162575 w 2091449"/>
                <a:gd name="connsiteY3" fmla="*/ 1246691 h 1370714"/>
                <a:gd name="connsiteX4" fmla="*/ 1661141 w 2091449"/>
                <a:gd name="connsiteY4" fmla="*/ 1359451 h 1370714"/>
                <a:gd name="connsiteX5" fmla="*/ 2091449 w 2091449"/>
                <a:gd name="connsiteY5" fmla="*/ 1370714 h 1370714"/>
                <a:gd name="connsiteX0" fmla="*/ 0 w 2091449"/>
                <a:gd name="connsiteY0" fmla="*/ 0 h 1370714"/>
                <a:gd name="connsiteX1" fmla="*/ 251488 w 2091449"/>
                <a:gd name="connsiteY1" fmla="*/ 145413 h 1370714"/>
                <a:gd name="connsiteX2" fmla="*/ 742845 w 2091449"/>
                <a:gd name="connsiteY2" fmla="*/ 843118 h 1370714"/>
                <a:gd name="connsiteX3" fmla="*/ 1162575 w 2091449"/>
                <a:gd name="connsiteY3" fmla="*/ 1246691 h 1370714"/>
                <a:gd name="connsiteX4" fmla="*/ 1661141 w 2091449"/>
                <a:gd name="connsiteY4" fmla="*/ 1359451 h 1370714"/>
                <a:gd name="connsiteX5" fmla="*/ 2091449 w 2091449"/>
                <a:gd name="connsiteY5" fmla="*/ 1370714 h 1370714"/>
                <a:gd name="connsiteX0" fmla="*/ 0 w 2091449"/>
                <a:gd name="connsiteY0" fmla="*/ 0 h 1370714"/>
                <a:gd name="connsiteX1" fmla="*/ 251488 w 2091449"/>
                <a:gd name="connsiteY1" fmla="*/ 145413 h 1370714"/>
                <a:gd name="connsiteX2" fmla="*/ 742845 w 2091449"/>
                <a:gd name="connsiteY2" fmla="*/ 843118 h 1370714"/>
                <a:gd name="connsiteX3" fmla="*/ 1162575 w 2091449"/>
                <a:gd name="connsiteY3" fmla="*/ 1246691 h 1370714"/>
                <a:gd name="connsiteX4" fmla="*/ 1661141 w 2091449"/>
                <a:gd name="connsiteY4" fmla="*/ 1359451 h 1370714"/>
                <a:gd name="connsiteX5" fmla="*/ 2091449 w 2091449"/>
                <a:gd name="connsiteY5" fmla="*/ 1370714 h 1370714"/>
                <a:gd name="connsiteX0" fmla="*/ 0 w 2091449"/>
                <a:gd name="connsiteY0" fmla="*/ 0 h 1370714"/>
                <a:gd name="connsiteX1" fmla="*/ 261278 w 2091449"/>
                <a:gd name="connsiteY1" fmla="*/ 148384 h 1370714"/>
                <a:gd name="connsiteX2" fmla="*/ 742845 w 2091449"/>
                <a:gd name="connsiteY2" fmla="*/ 843118 h 1370714"/>
                <a:gd name="connsiteX3" fmla="*/ 1162575 w 2091449"/>
                <a:gd name="connsiteY3" fmla="*/ 1246691 h 1370714"/>
                <a:gd name="connsiteX4" fmla="*/ 1661141 w 2091449"/>
                <a:gd name="connsiteY4" fmla="*/ 1359451 h 1370714"/>
                <a:gd name="connsiteX5" fmla="*/ 2091449 w 2091449"/>
                <a:gd name="connsiteY5" fmla="*/ 1370714 h 1370714"/>
                <a:gd name="connsiteX0" fmla="*/ 0 w 2091449"/>
                <a:gd name="connsiteY0" fmla="*/ 0 h 1370714"/>
                <a:gd name="connsiteX1" fmla="*/ 261278 w 2091449"/>
                <a:gd name="connsiteY1" fmla="*/ 148384 h 1370714"/>
                <a:gd name="connsiteX2" fmla="*/ 742845 w 2091449"/>
                <a:gd name="connsiteY2" fmla="*/ 843118 h 1370714"/>
                <a:gd name="connsiteX3" fmla="*/ 1162575 w 2091449"/>
                <a:gd name="connsiteY3" fmla="*/ 1246691 h 1370714"/>
                <a:gd name="connsiteX4" fmla="*/ 1661141 w 2091449"/>
                <a:gd name="connsiteY4" fmla="*/ 1359451 h 1370714"/>
                <a:gd name="connsiteX5" fmla="*/ 2091449 w 2091449"/>
                <a:gd name="connsiteY5" fmla="*/ 1370714 h 137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1449" h="1370714">
                  <a:moveTo>
                    <a:pt x="0" y="0"/>
                  </a:moveTo>
                  <a:cubicBezTo>
                    <a:pt x="54082" y="73"/>
                    <a:pt x="139917" y="16777"/>
                    <a:pt x="261278" y="148384"/>
                  </a:cubicBezTo>
                  <a:cubicBezTo>
                    <a:pt x="382639" y="279991"/>
                    <a:pt x="602419" y="639268"/>
                    <a:pt x="742845" y="843118"/>
                  </a:cubicBezTo>
                  <a:cubicBezTo>
                    <a:pt x="883271" y="1046968"/>
                    <a:pt x="1009526" y="1165236"/>
                    <a:pt x="1162575" y="1246691"/>
                  </a:cubicBezTo>
                  <a:cubicBezTo>
                    <a:pt x="1315624" y="1328146"/>
                    <a:pt x="1542690" y="1357025"/>
                    <a:pt x="1661141" y="1359451"/>
                  </a:cubicBezTo>
                  <a:cubicBezTo>
                    <a:pt x="1794007" y="1369935"/>
                    <a:pt x="1929153" y="1368734"/>
                    <a:pt x="2091449" y="137071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Freeform 19"/>
            <p:cNvSpPr/>
            <p:nvPr/>
          </p:nvSpPr>
          <p:spPr>
            <a:xfrm flipH="1">
              <a:off x="755577" y="836712"/>
              <a:ext cx="2736304" cy="2929395"/>
            </a:xfrm>
            <a:custGeom>
              <a:avLst/>
              <a:gdLst>
                <a:gd name="connsiteX0" fmla="*/ 0 w 3564579"/>
                <a:gd name="connsiteY0" fmla="*/ 605750 h 1057126"/>
                <a:gd name="connsiteX1" fmla="*/ 237507 w 3564579"/>
                <a:gd name="connsiteY1" fmla="*/ 23859 h 1057126"/>
                <a:gd name="connsiteX2" fmla="*/ 605642 w 3564579"/>
                <a:gd name="connsiteY2" fmla="*/ 985760 h 1057126"/>
                <a:gd name="connsiteX3" fmla="*/ 807522 w 3564579"/>
                <a:gd name="connsiteY3" fmla="*/ 95111 h 1057126"/>
                <a:gd name="connsiteX4" fmla="*/ 1116281 w 3564579"/>
                <a:gd name="connsiteY4" fmla="*/ 926384 h 1057126"/>
                <a:gd name="connsiteX5" fmla="*/ 1377538 w 3564579"/>
                <a:gd name="connsiteY5" fmla="*/ 130737 h 1057126"/>
                <a:gd name="connsiteX6" fmla="*/ 1686296 w 3564579"/>
                <a:gd name="connsiteY6" fmla="*/ 1057012 h 1057126"/>
                <a:gd name="connsiteX7" fmla="*/ 1888177 w 3564579"/>
                <a:gd name="connsiteY7" fmla="*/ 59485 h 1057126"/>
                <a:gd name="connsiteX8" fmla="*/ 2244437 w 3564579"/>
                <a:gd name="connsiteY8" fmla="*/ 1033262 h 1057126"/>
                <a:gd name="connsiteX9" fmla="*/ 2446317 w 3564579"/>
                <a:gd name="connsiteY9" fmla="*/ 109 h 1057126"/>
                <a:gd name="connsiteX10" fmla="*/ 2766951 w 3564579"/>
                <a:gd name="connsiteY10" fmla="*/ 962010 h 1057126"/>
                <a:gd name="connsiteX0" fmla="*/ 0 w 3273979"/>
                <a:gd name="connsiteY0" fmla="*/ 617113 h 1875898"/>
                <a:gd name="connsiteX1" fmla="*/ 237507 w 3273979"/>
                <a:gd name="connsiteY1" fmla="*/ 35222 h 1875898"/>
                <a:gd name="connsiteX2" fmla="*/ 605642 w 3273979"/>
                <a:gd name="connsiteY2" fmla="*/ 997123 h 1875898"/>
                <a:gd name="connsiteX3" fmla="*/ 807522 w 3273979"/>
                <a:gd name="connsiteY3" fmla="*/ 106474 h 1875898"/>
                <a:gd name="connsiteX4" fmla="*/ 1116281 w 3273979"/>
                <a:gd name="connsiteY4" fmla="*/ 937747 h 1875898"/>
                <a:gd name="connsiteX5" fmla="*/ 1377538 w 3273979"/>
                <a:gd name="connsiteY5" fmla="*/ 142100 h 1875898"/>
                <a:gd name="connsiteX6" fmla="*/ 1686296 w 3273979"/>
                <a:gd name="connsiteY6" fmla="*/ 1068375 h 1875898"/>
                <a:gd name="connsiteX7" fmla="*/ 1888177 w 3273979"/>
                <a:gd name="connsiteY7" fmla="*/ 70848 h 1875898"/>
                <a:gd name="connsiteX8" fmla="*/ 2244437 w 3273979"/>
                <a:gd name="connsiteY8" fmla="*/ 1044625 h 1875898"/>
                <a:gd name="connsiteX9" fmla="*/ 2446317 w 3273979"/>
                <a:gd name="connsiteY9" fmla="*/ 11472 h 1875898"/>
                <a:gd name="connsiteX10" fmla="*/ 2398816 w 3273979"/>
                <a:gd name="connsiteY10" fmla="*/ 1875898 h 1875898"/>
                <a:gd name="connsiteX0" fmla="*/ 0 w 3273979"/>
                <a:gd name="connsiteY0" fmla="*/ 617113 h 1875898"/>
                <a:gd name="connsiteX1" fmla="*/ 237507 w 3273979"/>
                <a:gd name="connsiteY1" fmla="*/ 35222 h 1875898"/>
                <a:gd name="connsiteX2" fmla="*/ 605642 w 3273979"/>
                <a:gd name="connsiteY2" fmla="*/ 997123 h 1875898"/>
                <a:gd name="connsiteX3" fmla="*/ 807522 w 3273979"/>
                <a:gd name="connsiteY3" fmla="*/ 106474 h 1875898"/>
                <a:gd name="connsiteX4" fmla="*/ 1116281 w 3273979"/>
                <a:gd name="connsiteY4" fmla="*/ 937747 h 1875898"/>
                <a:gd name="connsiteX5" fmla="*/ 1377538 w 3273979"/>
                <a:gd name="connsiteY5" fmla="*/ 142100 h 1875898"/>
                <a:gd name="connsiteX6" fmla="*/ 1686296 w 3273979"/>
                <a:gd name="connsiteY6" fmla="*/ 1068375 h 1875898"/>
                <a:gd name="connsiteX7" fmla="*/ 1888177 w 3273979"/>
                <a:gd name="connsiteY7" fmla="*/ 70848 h 1875898"/>
                <a:gd name="connsiteX8" fmla="*/ 2244437 w 3273979"/>
                <a:gd name="connsiteY8" fmla="*/ 1044625 h 1875898"/>
                <a:gd name="connsiteX9" fmla="*/ 2446317 w 3273979"/>
                <a:gd name="connsiteY9" fmla="*/ 11472 h 1875898"/>
                <a:gd name="connsiteX10" fmla="*/ 2398816 w 3273979"/>
                <a:gd name="connsiteY10" fmla="*/ 1875898 h 1875898"/>
                <a:gd name="connsiteX0" fmla="*/ 0 w 3641781"/>
                <a:gd name="connsiteY0" fmla="*/ 606720 h 1271739"/>
                <a:gd name="connsiteX1" fmla="*/ 237507 w 3641781"/>
                <a:gd name="connsiteY1" fmla="*/ 24829 h 1271739"/>
                <a:gd name="connsiteX2" fmla="*/ 605642 w 3641781"/>
                <a:gd name="connsiteY2" fmla="*/ 986730 h 1271739"/>
                <a:gd name="connsiteX3" fmla="*/ 807522 w 3641781"/>
                <a:gd name="connsiteY3" fmla="*/ 96081 h 1271739"/>
                <a:gd name="connsiteX4" fmla="*/ 1116281 w 3641781"/>
                <a:gd name="connsiteY4" fmla="*/ 927354 h 1271739"/>
                <a:gd name="connsiteX5" fmla="*/ 1377538 w 3641781"/>
                <a:gd name="connsiteY5" fmla="*/ 131707 h 1271739"/>
                <a:gd name="connsiteX6" fmla="*/ 1686296 w 3641781"/>
                <a:gd name="connsiteY6" fmla="*/ 1057982 h 1271739"/>
                <a:gd name="connsiteX7" fmla="*/ 1888177 w 3641781"/>
                <a:gd name="connsiteY7" fmla="*/ 60455 h 1271739"/>
                <a:gd name="connsiteX8" fmla="*/ 2244437 w 3641781"/>
                <a:gd name="connsiteY8" fmla="*/ 1034232 h 1271739"/>
                <a:gd name="connsiteX9" fmla="*/ 2446317 w 3641781"/>
                <a:gd name="connsiteY9" fmla="*/ 1079 h 1271739"/>
                <a:gd name="connsiteX10" fmla="*/ 2861954 w 3641781"/>
                <a:gd name="connsiteY10" fmla="*/ 1271739 h 1271739"/>
                <a:gd name="connsiteX0" fmla="*/ 0 w 2861954"/>
                <a:gd name="connsiteY0" fmla="*/ 606720 h 1271739"/>
                <a:gd name="connsiteX1" fmla="*/ 237507 w 2861954"/>
                <a:gd name="connsiteY1" fmla="*/ 24829 h 1271739"/>
                <a:gd name="connsiteX2" fmla="*/ 605642 w 2861954"/>
                <a:gd name="connsiteY2" fmla="*/ 986730 h 1271739"/>
                <a:gd name="connsiteX3" fmla="*/ 807522 w 2861954"/>
                <a:gd name="connsiteY3" fmla="*/ 96081 h 1271739"/>
                <a:gd name="connsiteX4" fmla="*/ 1116281 w 2861954"/>
                <a:gd name="connsiteY4" fmla="*/ 927354 h 1271739"/>
                <a:gd name="connsiteX5" fmla="*/ 1377538 w 2861954"/>
                <a:gd name="connsiteY5" fmla="*/ 131707 h 1271739"/>
                <a:gd name="connsiteX6" fmla="*/ 1686296 w 2861954"/>
                <a:gd name="connsiteY6" fmla="*/ 1057982 h 1271739"/>
                <a:gd name="connsiteX7" fmla="*/ 1888177 w 2861954"/>
                <a:gd name="connsiteY7" fmla="*/ 60455 h 1271739"/>
                <a:gd name="connsiteX8" fmla="*/ 2244437 w 2861954"/>
                <a:gd name="connsiteY8" fmla="*/ 1034232 h 1271739"/>
                <a:gd name="connsiteX9" fmla="*/ 2446317 w 2861954"/>
                <a:gd name="connsiteY9" fmla="*/ 1079 h 1271739"/>
                <a:gd name="connsiteX10" fmla="*/ 2861954 w 2861954"/>
                <a:gd name="connsiteY10" fmla="*/ 1271739 h 1271739"/>
                <a:gd name="connsiteX0" fmla="*/ 0 w 2743201"/>
                <a:gd name="connsiteY0" fmla="*/ 605868 h 1140258"/>
                <a:gd name="connsiteX1" fmla="*/ 237507 w 2743201"/>
                <a:gd name="connsiteY1" fmla="*/ 23977 h 1140258"/>
                <a:gd name="connsiteX2" fmla="*/ 605642 w 2743201"/>
                <a:gd name="connsiteY2" fmla="*/ 985878 h 1140258"/>
                <a:gd name="connsiteX3" fmla="*/ 807522 w 2743201"/>
                <a:gd name="connsiteY3" fmla="*/ 95229 h 1140258"/>
                <a:gd name="connsiteX4" fmla="*/ 1116281 w 2743201"/>
                <a:gd name="connsiteY4" fmla="*/ 926502 h 1140258"/>
                <a:gd name="connsiteX5" fmla="*/ 1377538 w 2743201"/>
                <a:gd name="connsiteY5" fmla="*/ 130855 h 1140258"/>
                <a:gd name="connsiteX6" fmla="*/ 1686296 w 2743201"/>
                <a:gd name="connsiteY6" fmla="*/ 1057130 h 1140258"/>
                <a:gd name="connsiteX7" fmla="*/ 1888177 w 2743201"/>
                <a:gd name="connsiteY7" fmla="*/ 59603 h 1140258"/>
                <a:gd name="connsiteX8" fmla="*/ 2244437 w 2743201"/>
                <a:gd name="connsiteY8" fmla="*/ 1033380 h 1140258"/>
                <a:gd name="connsiteX9" fmla="*/ 2446317 w 2743201"/>
                <a:gd name="connsiteY9" fmla="*/ 227 h 1140258"/>
                <a:gd name="connsiteX10" fmla="*/ 2743201 w 2743201"/>
                <a:gd name="connsiteY10" fmla="*/ 1140258 h 1140258"/>
                <a:gd name="connsiteX0" fmla="*/ 0 w 2743201"/>
                <a:gd name="connsiteY0" fmla="*/ 605868 h 1140258"/>
                <a:gd name="connsiteX1" fmla="*/ 237507 w 2743201"/>
                <a:gd name="connsiteY1" fmla="*/ 23977 h 1140258"/>
                <a:gd name="connsiteX2" fmla="*/ 605642 w 2743201"/>
                <a:gd name="connsiteY2" fmla="*/ 985878 h 1140258"/>
                <a:gd name="connsiteX3" fmla="*/ 807522 w 2743201"/>
                <a:gd name="connsiteY3" fmla="*/ 95229 h 1140258"/>
                <a:gd name="connsiteX4" fmla="*/ 1116281 w 2743201"/>
                <a:gd name="connsiteY4" fmla="*/ 926502 h 1140258"/>
                <a:gd name="connsiteX5" fmla="*/ 1377538 w 2743201"/>
                <a:gd name="connsiteY5" fmla="*/ 130855 h 1140258"/>
                <a:gd name="connsiteX6" fmla="*/ 1686296 w 2743201"/>
                <a:gd name="connsiteY6" fmla="*/ 1057130 h 1140258"/>
                <a:gd name="connsiteX7" fmla="*/ 1888177 w 2743201"/>
                <a:gd name="connsiteY7" fmla="*/ 59603 h 1140258"/>
                <a:gd name="connsiteX8" fmla="*/ 2244437 w 2743201"/>
                <a:gd name="connsiteY8" fmla="*/ 1033380 h 1140258"/>
                <a:gd name="connsiteX9" fmla="*/ 2446317 w 2743201"/>
                <a:gd name="connsiteY9" fmla="*/ 227 h 1140258"/>
                <a:gd name="connsiteX10" fmla="*/ 2743201 w 2743201"/>
                <a:gd name="connsiteY10" fmla="*/ 1140258 h 1140258"/>
                <a:gd name="connsiteX0" fmla="*/ 0 w 2802578"/>
                <a:gd name="connsiteY0" fmla="*/ 1069006 h 1140258"/>
                <a:gd name="connsiteX1" fmla="*/ 296884 w 2802578"/>
                <a:gd name="connsiteY1" fmla="*/ 23977 h 1140258"/>
                <a:gd name="connsiteX2" fmla="*/ 665019 w 2802578"/>
                <a:gd name="connsiteY2" fmla="*/ 985878 h 1140258"/>
                <a:gd name="connsiteX3" fmla="*/ 866899 w 2802578"/>
                <a:gd name="connsiteY3" fmla="*/ 95229 h 1140258"/>
                <a:gd name="connsiteX4" fmla="*/ 1175658 w 2802578"/>
                <a:gd name="connsiteY4" fmla="*/ 926502 h 1140258"/>
                <a:gd name="connsiteX5" fmla="*/ 1436915 w 2802578"/>
                <a:gd name="connsiteY5" fmla="*/ 130855 h 1140258"/>
                <a:gd name="connsiteX6" fmla="*/ 1745673 w 2802578"/>
                <a:gd name="connsiteY6" fmla="*/ 1057130 h 1140258"/>
                <a:gd name="connsiteX7" fmla="*/ 1947554 w 2802578"/>
                <a:gd name="connsiteY7" fmla="*/ 59603 h 1140258"/>
                <a:gd name="connsiteX8" fmla="*/ 2303814 w 2802578"/>
                <a:gd name="connsiteY8" fmla="*/ 1033380 h 1140258"/>
                <a:gd name="connsiteX9" fmla="*/ 2505694 w 2802578"/>
                <a:gd name="connsiteY9" fmla="*/ 227 h 1140258"/>
                <a:gd name="connsiteX10" fmla="*/ 2802578 w 2802578"/>
                <a:gd name="connsiteY10" fmla="*/ 1140258 h 1140258"/>
                <a:gd name="connsiteX0" fmla="*/ 0 w 2802578"/>
                <a:gd name="connsiteY0" fmla="*/ 1069006 h 1140258"/>
                <a:gd name="connsiteX1" fmla="*/ 296884 w 2802578"/>
                <a:gd name="connsiteY1" fmla="*/ 23977 h 1140258"/>
                <a:gd name="connsiteX2" fmla="*/ 665019 w 2802578"/>
                <a:gd name="connsiteY2" fmla="*/ 985878 h 1140258"/>
                <a:gd name="connsiteX3" fmla="*/ 866899 w 2802578"/>
                <a:gd name="connsiteY3" fmla="*/ 95229 h 1140258"/>
                <a:gd name="connsiteX4" fmla="*/ 1175658 w 2802578"/>
                <a:gd name="connsiteY4" fmla="*/ 926502 h 1140258"/>
                <a:gd name="connsiteX5" fmla="*/ 1436915 w 2802578"/>
                <a:gd name="connsiteY5" fmla="*/ 130855 h 1140258"/>
                <a:gd name="connsiteX6" fmla="*/ 1745673 w 2802578"/>
                <a:gd name="connsiteY6" fmla="*/ 1057130 h 1140258"/>
                <a:gd name="connsiteX7" fmla="*/ 1947554 w 2802578"/>
                <a:gd name="connsiteY7" fmla="*/ 59603 h 1140258"/>
                <a:gd name="connsiteX8" fmla="*/ 2303814 w 2802578"/>
                <a:gd name="connsiteY8" fmla="*/ 1033380 h 1140258"/>
                <a:gd name="connsiteX9" fmla="*/ 2505694 w 2802578"/>
                <a:gd name="connsiteY9" fmla="*/ 227 h 1140258"/>
                <a:gd name="connsiteX10" fmla="*/ 2802578 w 2802578"/>
                <a:gd name="connsiteY10" fmla="*/ 1140258 h 1140258"/>
                <a:gd name="connsiteX0" fmla="*/ 0 w 2755077"/>
                <a:gd name="connsiteY0" fmla="*/ 985879 h 1140258"/>
                <a:gd name="connsiteX1" fmla="*/ 249383 w 2755077"/>
                <a:gd name="connsiteY1" fmla="*/ 23977 h 1140258"/>
                <a:gd name="connsiteX2" fmla="*/ 617518 w 2755077"/>
                <a:gd name="connsiteY2" fmla="*/ 985878 h 1140258"/>
                <a:gd name="connsiteX3" fmla="*/ 819398 w 2755077"/>
                <a:gd name="connsiteY3" fmla="*/ 95229 h 1140258"/>
                <a:gd name="connsiteX4" fmla="*/ 1128157 w 2755077"/>
                <a:gd name="connsiteY4" fmla="*/ 926502 h 1140258"/>
                <a:gd name="connsiteX5" fmla="*/ 1389414 w 2755077"/>
                <a:gd name="connsiteY5" fmla="*/ 130855 h 1140258"/>
                <a:gd name="connsiteX6" fmla="*/ 1698172 w 2755077"/>
                <a:gd name="connsiteY6" fmla="*/ 1057130 h 1140258"/>
                <a:gd name="connsiteX7" fmla="*/ 1900053 w 2755077"/>
                <a:gd name="connsiteY7" fmla="*/ 59603 h 1140258"/>
                <a:gd name="connsiteX8" fmla="*/ 2256313 w 2755077"/>
                <a:gd name="connsiteY8" fmla="*/ 1033380 h 1140258"/>
                <a:gd name="connsiteX9" fmla="*/ 2458193 w 2755077"/>
                <a:gd name="connsiteY9" fmla="*/ 227 h 1140258"/>
                <a:gd name="connsiteX10" fmla="*/ 2755077 w 2755077"/>
                <a:gd name="connsiteY10" fmla="*/ 1140258 h 1140258"/>
                <a:gd name="connsiteX0" fmla="*/ 0 w 2755077"/>
                <a:gd name="connsiteY0" fmla="*/ 985879 h 1140258"/>
                <a:gd name="connsiteX1" fmla="*/ 249383 w 2755077"/>
                <a:gd name="connsiteY1" fmla="*/ 23977 h 1140258"/>
                <a:gd name="connsiteX2" fmla="*/ 617518 w 2755077"/>
                <a:gd name="connsiteY2" fmla="*/ 985878 h 1140258"/>
                <a:gd name="connsiteX3" fmla="*/ 819398 w 2755077"/>
                <a:gd name="connsiteY3" fmla="*/ 95229 h 1140258"/>
                <a:gd name="connsiteX4" fmla="*/ 1128157 w 2755077"/>
                <a:gd name="connsiteY4" fmla="*/ 926502 h 1140258"/>
                <a:gd name="connsiteX5" fmla="*/ 1389414 w 2755077"/>
                <a:gd name="connsiteY5" fmla="*/ 130855 h 1140258"/>
                <a:gd name="connsiteX6" fmla="*/ 1698172 w 2755077"/>
                <a:gd name="connsiteY6" fmla="*/ 1057130 h 1140258"/>
                <a:gd name="connsiteX7" fmla="*/ 1900053 w 2755077"/>
                <a:gd name="connsiteY7" fmla="*/ 59603 h 1140258"/>
                <a:gd name="connsiteX8" fmla="*/ 2256313 w 2755077"/>
                <a:gd name="connsiteY8" fmla="*/ 1033380 h 1140258"/>
                <a:gd name="connsiteX9" fmla="*/ 2458193 w 2755077"/>
                <a:gd name="connsiteY9" fmla="*/ 227 h 1140258"/>
                <a:gd name="connsiteX10" fmla="*/ 2755077 w 2755077"/>
                <a:gd name="connsiteY10" fmla="*/ 1140258 h 1140258"/>
                <a:gd name="connsiteX0" fmla="*/ 0 w 2755077"/>
                <a:gd name="connsiteY0" fmla="*/ 985879 h 1140258"/>
                <a:gd name="connsiteX1" fmla="*/ 344386 w 2755077"/>
                <a:gd name="connsiteY1" fmla="*/ 83353 h 1140258"/>
                <a:gd name="connsiteX2" fmla="*/ 617518 w 2755077"/>
                <a:gd name="connsiteY2" fmla="*/ 985878 h 1140258"/>
                <a:gd name="connsiteX3" fmla="*/ 819398 w 2755077"/>
                <a:gd name="connsiteY3" fmla="*/ 95229 h 1140258"/>
                <a:gd name="connsiteX4" fmla="*/ 1128157 w 2755077"/>
                <a:gd name="connsiteY4" fmla="*/ 926502 h 1140258"/>
                <a:gd name="connsiteX5" fmla="*/ 1389414 w 2755077"/>
                <a:gd name="connsiteY5" fmla="*/ 130855 h 1140258"/>
                <a:gd name="connsiteX6" fmla="*/ 1698172 w 2755077"/>
                <a:gd name="connsiteY6" fmla="*/ 1057130 h 1140258"/>
                <a:gd name="connsiteX7" fmla="*/ 1900053 w 2755077"/>
                <a:gd name="connsiteY7" fmla="*/ 59603 h 1140258"/>
                <a:gd name="connsiteX8" fmla="*/ 2256313 w 2755077"/>
                <a:gd name="connsiteY8" fmla="*/ 1033380 h 1140258"/>
                <a:gd name="connsiteX9" fmla="*/ 2458193 w 2755077"/>
                <a:gd name="connsiteY9" fmla="*/ 227 h 1140258"/>
                <a:gd name="connsiteX10" fmla="*/ 2755077 w 2755077"/>
                <a:gd name="connsiteY10" fmla="*/ 1140258 h 1140258"/>
                <a:gd name="connsiteX0" fmla="*/ 0 w 2755077"/>
                <a:gd name="connsiteY0" fmla="*/ 985879 h 1140258"/>
                <a:gd name="connsiteX1" fmla="*/ 344386 w 2755077"/>
                <a:gd name="connsiteY1" fmla="*/ 83353 h 1140258"/>
                <a:gd name="connsiteX2" fmla="*/ 617518 w 2755077"/>
                <a:gd name="connsiteY2" fmla="*/ 985878 h 1140258"/>
                <a:gd name="connsiteX3" fmla="*/ 819398 w 2755077"/>
                <a:gd name="connsiteY3" fmla="*/ 95229 h 1140258"/>
                <a:gd name="connsiteX4" fmla="*/ 1128157 w 2755077"/>
                <a:gd name="connsiteY4" fmla="*/ 997754 h 1140258"/>
                <a:gd name="connsiteX5" fmla="*/ 1389414 w 2755077"/>
                <a:gd name="connsiteY5" fmla="*/ 130855 h 1140258"/>
                <a:gd name="connsiteX6" fmla="*/ 1698172 w 2755077"/>
                <a:gd name="connsiteY6" fmla="*/ 1057130 h 1140258"/>
                <a:gd name="connsiteX7" fmla="*/ 1900053 w 2755077"/>
                <a:gd name="connsiteY7" fmla="*/ 59603 h 1140258"/>
                <a:gd name="connsiteX8" fmla="*/ 2256313 w 2755077"/>
                <a:gd name="connsiteY8" fmla="*/ 1033380 h 1140258"/>
                <a:gd name="connsiteX9" fmla="*/ 2458193 w 2755077"/>
                <a:gd name="connsiteY9" fmla="*/ 227 h 1140258"/>
                <a:gd name="connsiteX10" fmla="*/ 2755077 w 2755077"/>
                <a:gd name="connsiteY10" fmla="*/ 1140258 h 1140258"/>
                <a:gd name="connsiteX0" fmla="*/ 0 w 2755077"/>
                <a:gd name="connsiteY0" fmla="*/ 985879 h 1140258"/>
                <a:gd name="connsiteX1" fmla="*/ 344386 w 2755077"/>
                <a:gd name="connsiteY1" fmla="*/ 83353 h 1140258"/>
                <a:gd name="connsiteX2" fmla="*/ 617518 w 2755077"/>
                <a:gd name="connsiteY2" fmla="*/ 985878 h 1140258"/>
                <a:gd name="connsiteX3" fmla="*/ 819398 w 2755077"/>
                <a:gd name="connsiteY3" fmla="*/ 95229 h 1140258"/>
                <a:gd name="connsiteX4" fmla="*/ 1128157 w 2755077"/>
                <a:gd name="connsiteY4" fmla="*/ 997754 h 1140258"/>
                <a:gd name="connsiteX5" fmla="*/ 1389414 w 2755077"/>
                <a:gd name="connsiteY5" fmla="*/ 130855 h 1140258"/>
                <a:gd name="connsiteX6" fmla="*/ 1710048 w 2755077"/>
                <a:gd name="connsiteY6" fmla="*/ 1045255 h 1140258"/>
                <a:gd name="connsiteX7" fmla="*/ 1900053 w 2755077"/>
                <a:gd name="connsiteY7" fmla="*/ 59603 h 1140258"/>
                <a:gd name="connsiteX8" fmla="*/ 2256313 w 2755077"/>
                <a:gd name="connsiteY8" fmla="*/ 1033380 h 1140258"/>
                <a:gd name="connsiteX9" fmla="*/ 2458193 w 2755077"/>
                <a:gd name="connsiteY9" fmla="*/ 227 h 1140258"/>
                <a:gd name="connsiteX10" fmla="*/ 2755077 w 2755077"/>
                <a:gd name="connsiteY10" fmla="*/ 1140258 h 1140258"/>
                <a:gd name="connsiteX0" fmla="*/ 0 w 2755077"/>
                <a:gd name="connsiteY0" fmla="*/ 985879 h 1140258"/>
                <a:gd name="connsiteX1" fmla="*/ 344386 w 2755077"/>
                <a:gd name="connsiteY1" fmla="*/ 83353 h 1140258"/>
                <a:gd name="connsiteX2" fmla="*/ 617518 w 2755077"/>
                <a:gd name="connsiteY2" fmla="*/ 985878 h 1140258"/>
                <a:gd name="connsiteX3" fmla="*/ 819398 w 2755077"/>
                <a:gd name="connsiteY3" fmla="*/ 95229 h 1140258"/>
                <a:gd name="connsiteX4" fmla="*/ 1128157 w 2755077"/>
                <a:gd name="connsiteY4" fmla="*/ 997754 h 1140258"/>
                <a:gd name="connsiteX5" fmla="*/ 1389414 w 2755077"/>
                <a:gd name="connsiteY5" fmla="*/ 130855 h 1140258"/>
                <a:gd name="connsiteX6" fmla="*/ 1710048 w 2755077"/>
                <a:gd name="connsiteY6" fmla="*/ 1045255 h 1140258"/>
                <a:gd name="connsiteX7" fmla="*/ 1971305 w 2755077"/>
                <a:gd name="connsiteY7" fmla="*/ 71478 h 1140258"/>
                <a:gd name="connsiteX8" fmla="*/ 2256313 w 2755077"/>
                <a:gd name="connsiteY8" fmla="*/ 1033380 h 1140258"/>
                <a:gd name="connsiteX9" fmla="*/ 2458193 w 2755077"/>
                <a:gd name="connsiteY9" fmla="*/ 227 h 1140258"/>
                <a:gd name="connsiteX10" fmla="*/ 2755077 w 2755077"/>
                <a:gd name="connsiteY10" fmla="*/ 1140258 h 1140258"/>
                <a:gd name="connsiteX0" fmla="*/ 0 w 2755077"/>
                <a:gd name="connsiteY0" fmla="*/ 914405 h 1068784"/>
                <a:gd name="connsiteX1" fmla="*/ 344386 w 2755077"/>
                <a:gd name="connsiteY1" fmla="*/ 11879 h 1068784"/>
                <a:gd name="connsiteX2" fmla="*/ 617518 w 2755077"/>
                <a:gd name="connsiteY2" fmla="*/ 914404 h 1068784"/>
                <a:gd name="connsiteX3" fmla="*/ 819398 w 2755077"/>
                <a:gd name="connsiteY3" fmla="*/ 23755 h 1068784"/>
                <a:gd name="connsiteX4" fmla="*/ 1128157 w 2755077"/>
                <a:gd name="connsiteY4" fmla="*/ 926280 h 1068784"/>
                <a:gd name="connsiteX5" fmla="*/ 1389414 w 2755077"/>
                <a:gd name="connsiteY5" fmla="*/ 59381 h 1068784"/>
                <a:gd name="connsiteX6" fmla="*/ 1710048 w 2755077"/>
                <a:gd name="connsiteY6" fmla="*/ 973781 h 1068784"/>
                <a:gd name="connsiteX7" fmla="*/ 1971305 w 2755077"/>
                <a:gd name="connsiteY7" fmla="*/ 4 h 1068784"/>
                <a:gd name="connsiteX8" fmla="*/ 2256313 w 2755077"/>
                <a:gd name="connsiteY8" fmla="*/ 961906 h 1068784"/>
                <a:gd name="connsiteX9" fmla="*/ 2458193 w 2755077"/>
                <a:gd name="connsiteY9" fmla="*/ 11880 h 1068784"/>
                <a:gd name="connsiteX10" fmla="*/ 2755077 w 2755077"/>
                <a:gd name="connsiteY10" fmla="*/ 1068784 h 1068784"/>
                <a:gd name="connsiteX0" fmla="*/ 0 w 2802578"/>
                <a:gd name="connsiteY0" fmla="*/ 914405 h 973860"/>
                <a:gd name="connsiteX1" fmla="*/ 344386 w 2802578"/>
                <a:gd name="connsiteY1" fmla="*/ 11879 h 973860"/>
                <a:gd name="connsiteX2" fmla="*/ 617518 w 2802578"/>
                <a:gd name="connsiteY2" fmla="*/ 914404 h 973860"/>
                <a:gd name="connsiteX3" fmla="*/ 819398 w 2802578"/>
                <a:gd name="connsiteY3" fmla="*/ 23755 h 973860"/>
                <a:gd name="connsiteX4" fmla="*/ 1128157 w 2802578"/>
                <a:gd name="connsiteY4" fmla="*/ 926280 h 973860"/>
                <a:gd name="connsiteX5" fmla="*/ 1389414 w 2802578"/>
                <a:gd name="connsiteY5" fmla="*/ 59381 h 973860"/>
                <a:gd name="connsiteX6" fmla="*/ 1710048 w 2802578"/>
                <a:gd name="connsiteY6" fmla="*/ 973781 h 973860"/>
                <a:gd name="connsiteX7" fmla="*/ 1971305 w 2802578"/>
                <a:gd name="connsiteY7" fmla="*/ 4 h 973860"/>
                <a:gd name="connsiteX8" fmla="*/ 2256313 w 2802578"/>
                <a:gd name="connsiteY8" fmla="*/ 961906 h 973860"/>
                <a:gd name="connsiteX9" fmla="*/ 2458193 w 2802578"/>
                <a:gd name="connsiteY9" fmla="*/ 11880 h 973860"/>
                <a:gd name="connsiteX10" fmla="*/ 2802578 w 2802578"/>
                <a:gd name="connsiteY10" fmla="*/ 973781 h 973860"/>
                <a:gd name="connsiteX0" fmla="*/ 0 w 2791358"/>
                <a:gd name="connsiteY0" fmla="*/ 1189286 h 1189286"/>
                <a:gd name="connsiteX1" fmla="*/ 333166 w 2791358"/>
                <a:gd name="connsiteY1" fmla="*/ 11879 h 1189286"/>
                <a:gd name="connsiteX2" fmla="*/ 606298 w 2791358"/>
                <a:gd name="connsiteY2" fmla="*/ 914404 h 1189286"/>
                <a:gd name="connsiteX3" fmla="*/ 808178 w 2791358"/>
                <a:gd name="connsiteY3" fmla="*/ 23755 h 1189286"/>
                <a:gd name="connsiteX4" fmla="*/ 1116937 w 2791358"/>
                <a:gd name="connsiteY4" fmla="*/ 926280 h 1189286"/>
                <a:gd name="connsiteX5" fmla="*/ 1378194 w 2791358"/>
                <a:gd name="connsiteY5" fmla="*/ 59381 h 1189286"/>
                <a:gd name="connsiteX6" fmla="*/ 1698828 w 2791358"/>
                <a:gd name="connsiteY6" fmla="*/ 973781 h 1189286"/>
                <a:gd name="connsiteX7" fmla="*/ 1960085 w 2791358"/>
                <a:gd name="connsiteY7" fmla="*/ 4 h 1189286"/>
                <a:gd name="connsiteX8" fmla="*/ 2245093 w 2791358"/>
                <a:gd name="connsiteY8" fmla="*/ 961906 h 1189286"/>
                <a:gd name="connsiteX9" fmla="*/ 2446973 w 2791358"/>
                <a:gd name="connsiteY9" fmla="*/ 11880 h 1189286"/>
                <a:gd name="connsiteX10" fmla="*/ 2791358 w 2791358"/>
                <a:gd name="connsiteY10" fmla="*/ 973781 h 1189286"/>
                <a:gd name="connsiteX0" fmla="*/ 0 w 2791358"/>
                <a:gd name="connsiteY0" fmla="*/ 1414361 h 1414361"/>
                <a:gd name="connsiteX1" fmla="*/ 473412 w 2791358"/>
                <a:gd name="connsiteY1" fmla="*/ 1341 h 1414361"/>
                <a:gd name="connsiteX2" fmla="*/ 606298 w 2791358"/>
                <a:gd name="connsiteY2" fmla="*/ 1139479 h 1414361"/>
                <a:gd name="connsiteX3" fmla="*/ 808178 w 2791358"/>
                <a:gd name="connsiteY3" fmla="*/ 248830 h 1414361"/>
                <a:gd name="connsiteX4" fmla="*/ 1116937 w 2791358"/>
                <a:gd name="connsiteY4" fmla="*/ 1151355 h 1414361"/>
                <a:gd name="connsiteX5" fmla="*/ 1378194 w 2791358"/>
                <a:gd name="connsiteY5" fmla="*/ 284456 h 1414361"/>
                <a:gd name="connsiteX6" fmla="*/ 1698828 w 2791358"/>
                <a:gd name="connsiteY6" fmla="*/ 1198856 h 1414361"/>
                <a:gd name="connsiteX7" fmla="*/ 1960085 w 2791358"/>
                <a:gd name="connsiteY7" fmla="*/ 225079 h 1414361"/>
                <a:gd name="connsiteX8" fmla="*/ 2245093 w 2791358"/>
                <a:gd name="connsiteY8" fmla="*/ 1186981 h 1414361"/>
                <a:gd name="connsiteX9" fmla="*/ 2446973 w 2791358"/>
                <a:gd name="connsiteY9" fmla="*/ 236955 h 1414361"/>
                <a:gd name="connsiteX10" fmla="*/ 2791358 w 2791358"/>
                <a:gd name="connsiteY10" fmla="*/ 1198856 h 1414361"/>
                <a:gd name="connsiteX0" fmla="*/ 0 w 2791358"/>
                <a:gd name="connsiteY0" fmla="*/ 1413076 h 1413076"/>
                <a:gd name="connsiteX1" fmla="*/ 473412 w 2791358"/>
                <a:gd name="connsiteY1" fmla="*/ 56 h 1413076"/>
                <a:gd name="connsiteX2" fmla="*/ 606298 w 2791358"/>
                <a:gd name="connsiteY2" fmla="*/ 1138194 h 1413076"/>
                <a:gd name="connsiteX3" fmla="*/ 808178 w 2791358"/>
                <a:gd name="connsiteY3" fmla="*/ 247545 h 1413076"/>
                <a:gd name="connsiteX4" fmla="*/ 1116937 w 2791358"/>
                <a:gd name="connsiteY4" fmla="*/ 1150070 h 1413076"/>
                <a:gd name="connsiteX5" fmla="*/ 1378194 w 2791358"/>
                <a:gd name="connsiteY5" fmla="*/ 283171 h 1413076"/>
                <a:gd name="connsiteX6" fmla="*/ 1698828 w 2791358"/>
                <a:gd name="connsiteY6" fmla="*/ 1197571 h 1413076"/>
                <a:gd name="connsiteX7" fmla="*/ 1960085 w 2791358"/>
                <a:gd name="connsiteY7" fmla="*/ 223794 h 1413076"/>
                <a:gd name="connsiteX8" fmla="*/ 2245093 w 2791358"/>
                <a:gd name="connsiteY8" fmla="*/ 1185696 h 1413076"/>
                <a:gd name="connsiteX9" fmla="*/ 2446973 w 2791358"/>
                <a:gd name="connsiteY9" fmla="*/ 235670 h 1413076"/>
                <a:gd name="connsiteX10" fmla="*/ 2791358 w 2791358"/>
                <a:gd name="connsiteY10" fmla="*/ 1197571 h 1413076"/>
                <a:gd name="connsiteX0" fmla="*/ 0 w 2791358"/>
                <a:gd name="connsiteY0" fmla="*/ 1413028 h 1413028"/>
                <a:gd name="connsiteX1" fmla="*/ 473412 w 2791358"/>
                <a:gd name="connsiteY1" fmla="*/ 8 h 1413028"/>
                <a:gd name="connsiteX2" fmla="*/ 926057 w 2791358"/>
                <a:gd name="connsiteY2" fmla="*/ 1390588 h 1413028"/>
                <a:gd name="connsiteX3" fmla="*/ 808178 w 2791358"/>
                <a:gd name="connsiteY3" fmla="*/ 247497 h 1413028"/>
                <a:gd name="connsiteX4" fmla="*/ 1116937 w 2791358"/>
                <a:gd name="connsiteY4" fmla="*/ 1150022 h 1413028"/>
                <a:gd name="connsiteX5" fmla="*/ 1378194 w 2791358"/>
                <a:gd name="connsiteY5" fmla="*/ 283123 h 1413028"/>
                <a:gd name="connsiteX6" fmla="*/ 1698828 w 2791358"/>
                <a:gd name="connsiteY6" fmla="*/ 1197523 h 1413028"/>
                <a:gd name="connsiteX7" fmla="*/ 1960085 w 2791358"/>
                <a:gd name="connsiteY7" fmla="*/ 223746 h 1413028"/>
                <a:gd name="connsiteX8" fmla="*/ 2245093 w 2791358"/>
                <a:gd name="connsiteY8" fmla="*/ 1185648 h 1413028"/>
                <a:gd name="connsiteX9" fmla="*/ 2446973 w 2791358"/>
                <a:gd name="connsiteY9" fmla="*/ 235622 h 1413028"/>
                <a:gd name="connsiteX10" fmla="*/ 2791358 w 2791358"/>
                <a:gd name="connsiteY10" fmla="*/ 1197523 h 1413028"/>
                <a:gd name="connsiteX0" fmla="*/ 0 w 2791358"/>
                <a:gd name="connsiteY0" fmla="*/ 1413028 h 1413028"/>
                <a:gd name="connsiteX1" fmla="*/ 473412 w 2791358"/>
                <a:gd name="connsiteY1" fmla="*/ 8 h 1413028"/>
                <a:gd name="connsiteX2" fmla="*/ 926057 w 2791358"/>
                <a:gd name="connsiteY2" fmla="*/ 1390588 h 1413028"/>
                <a:gd name="connsiteX3" fmla="*/ 1408429 w 2791358"/>
                <a:gd name="connsiteY3" fmla="*/ 17494 h 1413028"/>
                <a:gd name="connsiteX4" fmla="*/ 1116937 w 2791358"/>
                <a:gd name="connsiteY4" fmla="*/ 1150022 h 1413028"/>
                <a:gd name="connsiteX5" fmla="*/ 1378194 w 2791358"/>
                <a:gd name="connsiteY5" fmla="*/ 283123 h 1413028"/>
                <a:gd name="connsiteX6" fmla="*/ 1698828 w 2791358"/>
                <a:gd name="connsiteY6" fmla="*/ 1197523 h 1413028"/>
                <a:gd name="connsiteX7" fmla="*/ 1960085 w 2791358"/>
                <a:gd name="connsiteY7" fmla="*/ 223746 h 1413028"/>
                <a:gd name="connsiteX8" fmla="*/ 2245093 w 2791358"/>
                <a:gd name="connsiteY8" fmla="*/ 1185648 h 1413028"/>
                <a:gd name="connsiteX9" fmla="*/ 2446973 w 2791358"/>
                <a:gd name="connsiteY9" fmla="*/ 235622 h 1413028"/>
                <a:gd name="connsiteX10" fmla="*/ 2791358 w 2791358"/>
                <a:gd name="connsiteY10" fmla="*/ 1197523 h 1413028"/>
                <a:gd name="connsiteX0" fmla="*/ 0 w 2791358"/>
                <a:gd name="connsiteY0" fmla="*/ 1413028 h 1413028"/>
                <a:gd name="connsiteX1" fmla="*/ 473412 w 2791358"/>
                <a:gd name="connsiteY1" fmla="*/ 8 h 1413028"/>
                <a:gd name="connsiteX2" fmla="*/ 926057 w 2791358"/>
                <a:gd name="connsiteY2" fmla="*/ 1390588 h 1413028"/>
                <a:gd name="connsiteX3" fmla="*/ 1408429 w 2791358"/>
                <a:gd name="connsiteY3" fmla="*/ 17494 h 1413028"/>
                <a:gd name="connsiteX4" fmla="*/ 1891092 w 2791358"/>
                <a:gd name="connsiteY4" fmla="*/ 1402463 h 1413028"/>
                <a:gd name="connsiteX5" fmla="*/ 1378194 w 2791358"/>
                <a:gd name="connsiteY5" fmla="*/ 283123 h 1413028"/>
                <a:gd name="connsiteX6" fmla="*/ 1698828 w 2791358"/>
                <a:gd name="connsiteY6" fmla="*/ 1197523 h 1413028"/>
                <a:gd name="connsiteX7" fmla="*/ 1960085 w 2791358"/>
                <a:gd name="connsiteY7" fmla="*/ 223746 h 1413028"/>
                <a:gd name="connsiteX8" fmla="*/ 2245093 w 2791358"/>
                <a:gd name="connsiteY8" fmla="*/ 1185648 h 1413028"/>
                <a:gd name="connsiteX9" fmla="*/ 2446973 w 2791358"/>
                <a:gd name="connsiteY9" fmla="*/ 235622 h 1413028"/>
                <a:gd name="connsiteX10" fmla="*/ 2791358 w 2791358"/>
                <a:gd name="connsiteY10" fmla="*/ 1197523 h 1413028"/>
                <a:gd name="connsiteX0" fmla="*/ 0 w 2791358"/>
                <a:gd name="connsiteY0" fmla="*/ 1413028 h 1413028"/>
                <a:gd name="connsiteX1" fmla="*/ 473412 w 2791358"/>
                <a:gd name="connsiteY1" fmla="*/ 8 h 1413028"/>
                <a:gd name="connsiteX2" fmla="*/ 926057 w 2791358"/>
                <a:gd name="connsiteY2" fmla="*/ 1390588 h 1413028"/>
                <a:gd name="connsiteX3" fmla="*/ 1408429 w 2791358"/>
                <a:gd name="connsiteY3" fmla="*/ 17494 h 1413028"/>
                <a:gd name="connsiteX4" fmla="*/ 1891092 w 2791358"/>
                <a:gd name="connsiteY4" fmla="*/ 1402463 h 1413028"/>
                <a:gd name="connsiteX5" fmla="*/ 2354302 w 2791358"/>
                <a:gd name="connsiteY5" fmla="*/ 8242 h 1413028"/>
                <a:gd name="connsiteX6" fmla="*/ 1698828 w 2791358"/>
                <a:gd name="connsiteY6" fmla="*/ 1197523 h 1413028"/>
                <a:gd name="connsiteX7" fmla="*/ 1960085 w 2791358"/>
                <a:gd name="connsiteY7" fmla="*/ 223746 h 1413028"/>
                <a:gd name="connsiteX8" fmla="*/ 2245093 w 2791358"/>
                <a:gd name="connsiteY8" fmla="*/ 1185648 h 1413028"/>
                <a:gd name="connsiteX9" fmla="*/ 2446973 w 2791358"/>
                <a:gd name="connsiteY9" fmla="*/ 235622 h 1413028"/>
                <a:gd name="connsiteX10" fmla="*/ 2791358 w 2791358"/>
                <a:gd name="connsiteY10" fmla="*/ 1197523 h 1413028"/>
                <a:gd name="connsiteX0" fmla="*/ 0 w 2867126"/>
                <a:gd name="connsiteY0" fmla="*/ 1413028 h 1417102"/>
                <a:gd name="connsiteX1" fmla="*/ 473412 w 2867126"/>
                <a:gd name="connsiteY1" fmla="*/ 8 h 1417102"/>
                <a:gd name="connsiteX2" fmla="*/ 926057 w 2867126"/>
                <a:gd name="connsiteY2" fmla="*/ 1390588 h 1417102"/>
                <a:gd name="connsiteX3" fmla="*/ 1408429 w 2867126"/>
                <a:gd name="connsiteY3" fmla="*/ 17494 h 1417102"/>
                <a:gd name="connsiteX4" fmla="*/ 1891092 w 2867126"/>
                <a:gd name="connsiteY4" fmla="*/ 1402463 h 1417102"/>
                <a:gd name="connsiteX5" fmla="*/ 2354302 w 2867126"/>
                <a:gd name="connsiteY5" fmla="*/ 8242 h 1417102"/>
                <a:gd name="connsiteX6" fmla="*/ 2860060 w 2867126"/>
                <a:gd name="connsiteY6" fmla="*/ 1416306 h 1417102"/>
                <a:gd name="connsiteX7" fmla="*/ 1960085 w 2867126"/>
                <a:gd name="connsiteY7" fmla="*/ 223746 h 1417102"/>
                <a:gd name="connsiteX8" fmla="*/ 2245093 w 2867126"/>
                <a:gd name="connsiteY8" fmla="*/ 1185648 h 1417102"/>
                <a:gd name="connsiteX9" fmla="*/ 2446973 w 2867126"/>
                <a:gd name="connsiteY9" fmla="*/ 235622 h 1417102"/>
                <a:gd name="connsiteX10" fmla="*/ 2791358 w 2867126"/>
                <a:gd name="connsiteY10" fmla="*/ 1197523 h 1417102"/>
                <a:gd name="connsiteX0" fmla="*/ 0 w 3317918"/>
                <a:gd name="connsiteY0" fmla="*/ 1413028 h 1416306"/>
                <a:gd name="connsiteX1" fmla="*/ 473412 w 3317918"/>
                <a:gd name="connsiteY1" fmla="*/ 8 h 1416306"/>
                <a:gd name="connsiteX2" fmla="*/ 926057 w 3317918"/>
                <a:gd name="connsiteY2" fmla="*/ 1390588 h 1416306"/>
                <a:gd name="connsiteX3" fmla="*/ 1408429 w 3317918"/>
                <a:gd name="connsiteY3" fmla="*/ 17494 h 1416306"/>
                <a:gd name="connsiteX4" fmla="*/ 1891092 w 3317918"/>
                <a:gd name="connsiteY4" fmla="*/ 1402463 h 1416306"/>
                <a:gd name="connsiteX5" fmla="*/ 2354302 w 3317918"/>
                <a:gd name="connsiteY5" fmla="*/ 8242 h 1416306"/>
                <a:gd name="connsiteX6" fmla="*/ 2860060 w 3317918"/>
                <a:gd name="connsiteY6" fmla="*/ 1416306 h 1416306"/>
                <a:gd name="connsiteX7" fmla="*/ 3300831 w 3317918"/>
                <a:gd name="connsiteY7" fmla="*/ 10573 h 1416306"/>
                <a:gd name="connsiteX8" fmla="*/ 2245093 w 3317918"/>
                <a:gd name="connsiteY8" fmla="*/ 1185648 h 1416306"/>
                <a:gd name="connsiteX9" fmla="*/ 2446973 w 3317918"/>
                <a:gd name="connsiteY9" fmla="*/ 235622 h 1416306"/>
                <a:gd name="connsiteX10" fmla="*/ 2791358 w 3317918"/>
                <a:gd name="connsiteY10" fmla="*/ 1197523 h 1416306"/>
                <a:gd name="connsiteX0" fmla="*/ 0 w 3814080"/>
                <a:gd name="connsiteY0" fmla="*/ 1413028 h 1416306"/>
                <a:gd name="connsiteX1" fmla="*/ 473412 w 3814080"/>
                <a:gd name="connsiteY1" fmla="*/ 8 h 1416306"/>
                <a:gd name="connsiteX2" fmla="*/ 926057 w 3814080"/>
                <a:gd name="connsiteY2" fmla="*/ 1390588 h 1416306"/>
                <a:gd name="connsiteX3" fmla="*/ 1408429 w 3814080"/>
                <a:gd name="connsiteY3" fmla="*/ 17494 h 1416306"/>
                <a:gd name="connsiteX4" fmla="*/ 1891092 w 3814080"/>
                <a:gd name="connsiteY4" fmla="*/ 1402463 h 1416306"/>
                <a:gd name="connsiteX5" fmla="*/ 2354302 w 3814080"/>
                <a:gd name="connsiteY5" fmla="*/ 8242 h 1416306"/>
                <a:gd name="connsiteX6" fmla="*/ 2860060 w 3814080"/>
                <a:gd name="connsiteY6" fmla="*/ 1416306 h 1416306"/>
                <a:gd name="connsiteX7" fmla="*/ 3300831 w 3814080"/>
                <a:gd name="connsiteY7" fmla="*/ 10573 h 1416306"/>
                <a:gd name="connsiteX8" fmla="*/ 3787793 w 3814080"/>
                <a:gd name="connsiteY8" fmla="*/ 1387601 h 1416306"/>
                <a:gd name="connsiteX9" fmla="*/ 2446973 w 3814080"/>
                <a:gd name="connsiteY9" fmla="*/ 235622 h 1416306"/>
                <a:gd name="connsiteX10" fmla="*/ 2791358 w 3814080"/>
                <a:gd name="connsiteY10" fmla="*/ 1197523 h 1416306"/>
                <a:gd name="connsiteX0" fmla="*/ 0 w 4280671"/>
                <a:gd name="connsiteY0" fmla="*/ 1413028 h 1416306"/>
                <a:gd name="connsiteX1" fmla="*/ 473412 w 4280671"/>
                <a:gd name="connsiteY1" fmla="*/ 8 h 1416306"/>
                <a:gd name="connsiteX2" fmla="*/ 926057 w 4280671"/>
                <a:gd name="connsiteY2" fmla="*/ 1390588 h 1416306"/>
                <a:gd name="connsiteX3" fmla="*/ 1408429 w 4280671"/>
                <a:gd name="connsiteY3" fmla="*/ 17494 h 1416306"/>
                <a:gd name="connsiteX4" fmla="*/ 1891092 w 4280671"/>
                <a:gd name="connsiteY4" fmla="*/ 1402463 h 1416306"/>
                <a:gd name="connsiteX5" fmla="*/ 2354302 w 4280671"/>
                <a:gd name="connsiteY5" fmla="*/ 8242 h 1416306"/>
                <a:gd name="connsiteX6" fmla="*/ 2860060 w 4280671"/>
                <a:gd name="connsiteY6" fmla="*/ 1416306 h 1416306"/>
                <a:gd name="connsiteX7" fmla="*/ 3300831 w 4280671"/>
                <a:gd name="connsiteY7" fmla="*/ 10573 h 1416306"/>
                <a:gd name="connsiteX8" fmla="*/ 3787793 w 4280671"/>
                <a:gd name="connsiteY8" fmla="*/ 1387601 h 1416306"/>
                <a:gd name="connsiteX9" fmla="*/ 4245437 w 4280671"/>
                <a:gd name="connsiteY9" fmla="*/ 18940 h 1416306"/>
                <a:gd name="connsiteX10" fmla="*/ 2791358 w 4280671"/>
                <a:gd name="connsiteY10" fmla="*/ 1197523 h 1416306"/>
                <a:gd name="connsiteX0" fmla="*/ 0 w 4754501"/>
                <a:gd name="connsiteY0" fmla="*/ 1413028 h 1427206"/>
                <a:gd name="connsiteX1" fmla="*/ 473412 w 4754501"/>
                <a:gd name="connsiteY1" fmla="*/ 8 h 1427206"/>
                <a:gd name="connsiteX2" fmla="*/ 926057 w 4754501"/>
                <a:gd name="connsiteY2" fmla="*/ 1390588 h 1427206"/>
                <a:gd name="connsiteX3" fmla="*/ 1408429 w 4754501"/>
                <a:gd name="connsiteY3" fmla="*/ 17494 h 1427206"/>
                <a:gd name="connsiteX4" fmla="*/ 1891092 w 4754501"/>
                <a:gd name="connsiteY4" fmla="*/ 1402463 h 1427206"/>
                <a:gd name="connsiteX5" fmla="*/ 2354302 w 4754501"/>
                <a:gd name="connsiteY5" fmla="*/ 8242 h 1427206"/>
                <a:gd name="connsiteX6" fmla="*/ 2860060 w 4754501"/>
                <a:gd name="connsiteY6" fmla="*/ 1416306 h 1427206"/>
                <a:gd name="connsiteX7" fmla="*/ 3300831 w 4754501"/>
                <a:gd name="connsiteY7" fmla="*/ 10573 h 1427206"/>
                <a:gd name="connsiteX8" fmla="*/ 3787793 w 4754501"/>
                <a:gd name="connsiteY8" fmla="*/ 1387601 h 1427206"/>
                <a:gd name="connsiteX9" fmla="*/ 4245437 w 4754501"/>
                <a:gd name="connsiteY9" fmla="*/ 18940 h 1427206"/>
                <a:gd name="connsiteX10" fmla="*/ 4754501 w 4754501"/>
                <a:gd name="connsiteY10" fmla="*/ 1427206 h 1427206"/>
                <a:gd name="connsiteX0" fmla="*/ 0 w 4754501"/>
                <a:gd name="connsiteY0" fmla="*/ 1413028 h 1427206"/>
                <a:gd name="connsiteX1" fmla="*/ 473412 w 4754501"/>
                <a:gd name="connsiteY1" fmla="*/ 8 h 1427206"/>
                <a:gd name="connsiteX2" fmla="*/ 926057 w 4754501"/>
                <a:gd name="connsiteY2" fmla="*/ 1390588 h 1427206"/>
                <a:gd name="connsiteX3" fmla="*/ 1408429 w 4754501"/>
                <a:gd name="connsiteY3" fmla="*/ 17494 h 1427206"/>
                <a:gd name="connsiteX4" fmla="*/ 1891092 w 4754501"/>
                <a:gd name="connsiteY4" fmla="*/ 1402463 h 1427206"/>
                <a:gd name="connsiteX5" fmla="*/ 2354302 w 4754501"/>
                <a:gd name="connsiteY5" fmla="*/ 8242 h 1427206"/>
                <a:gd name="connsiteX6" fmla="*/ 2860060 w 4754501"/>
                <a:gd name="connsiteY6" fmla="*/ 1416306 h 1427206"/>
                <a:gd name="connsiteX7" fmla="*/ 3300831 w 4754501"/>
                <a:gd name="connsiteY7" fmla="*/ 10573 h 1427206"/>
                <a:gd name="connsiteX8" fmla="*/ 3800794 w 4754501"/>
                <a:gd name="connsiteY8" fmla="*/ 1413603 h 1427206"/>
                <a:gd name="connsiteX9" fmla="*/ 4245437 w 4754501"/>
                <a:gd name="connsiteY9" fmla="*/ 18940 h 1427206"/>
                <a:gd name="connsiteX10" fmla="*/ 4754501 w 4754501"/>
                <a:gd name="connsiteY10" fmla="*/ 1427206 h 1427206"/>
                <a:gd name="connsiteX0" fmla="*/ 0 w 4754501"/>
                <a:gd name="connsiteY0" fmla="*/ 1413028 h 1427206"/>
                <a:gd name="connsiteX1" fmla="*/ 473412 w 4754501"/>
                <a:gd name="connsiteY1" fmla="*/ 8 h 1427206"/>
                <a:gd name="connsiteX2" fmla="*/ 926057 w 4754501"/>
                <a:gd name="connsiteY2" fmla="*/ 1390588 h 1427206"/>
                <a:gd name="connsiteX3" fmla="*/ 1408429 w 4754501"/>
                <a:gd name="connsiteY3" fmla="*/ 17494 h 1427206"/>
                <a:gd name="connsiteX4" fmla="*/ 1891092 w 4754501"/>
                <a:gd name="connsiteY4" fmla="*/ 1402463 h 1427206"/>
                <a:gd name="connsiteX5" fmla="*/ 2354302 w 4754501"/>
                <a:gd name="connsiteY5" fmla="*/ 8242 h 1427206"/>
                <a:gd name="connsiteX6" fmla="*/ 2860060 w 4754501"/>
                <a:gd name="connsiteY6" fmla="*/ 1416306 h 1427206"/>
                <a:gd name="connsiteX7" fmla="*/ 3300831 w 4754501"/>
                <a:gd name="connsiteY7" fmla="*/ 10573 h 1427206"/>
                <a:gd name="connsiteX8" fmla="*/ 3800794 w 4754501"/>
                <a:gd name="connsiteY8" fmla="*/ 1413603 h 1427206"/>
                <a:gd name="connsiteX9" fmla="*/ 4262771 w 4754501"/>
                <a:gd name="connsiteY9" fmla="*/ 10273 h 1427206"/>
                <a:gd name="connsiteX10" fmla="*/ 4754501 w 4754501"/>
                <a:gd name="connsiteY10" fmla="*/ 1427206 h 1427206"/>
                <a:gd name="connsiteX0" fmla="*/ 0 w 4754501"/>
                <a:gd name="connsiteY0" fmla="*/ 1413028 h 1427206"/>
                <a:gd name="connsiteX1" fmla="*/ 473412 w 4754501"/>
                <a:gd name="connsiteY1" fmla="*/ 8 h 1427206"/>
                <a:gd name="connsiteX2" fmla="*/ 926057 w 4754501"/>
                <a:gd name="connsiteY2" fmla="*/ 1390588 h 1427206"/>
                <a:gd name="connsiteX3" fmla="*/ 1408429 w 4754501"/>
                <a:gd name="connsiteY3" fmla="*/ 17494 h 1427206"/>
                <a:gd name="connsiteX4" fmla="*/ 1891092 w 4754501"/>
                <a:gd name="connsiteY4" fmla="*/ 1402463 h 1427206"/>
                <a:gd name="connsiteX5" fmla="*/ 2354302 w 4754501"/>
                <a:gd name="connsiteY5" fmla="*/ 8242 h 1427206"/>
                <a:gd name="connsiteX6" fmla="*/ 2860060 w 4754501"/>
                <a:gd name="connsiteY6" fmla="*/ 1416306 h 1427206"/>
                <a:gd name="connsiteX7" fmla="*/ 3344168 w 4754501"/>
                <a:gd name="connsiteY7" fmla="*/ 19240 h 1427206"/>
                <a:gd name="connsiteX8" fmla="*/ 3800794 w 4754501"/>
                <a:gd name="connsiteY8" fmla="*/ 1413603 h 1427206"/>
                <a:gd name="connsiteX9" fmla="*/ 4262771 w 4754501"/>
                <a:gd name="connsiteY9" fmla="*/ 10273 h 1427206"/>
                <a:gd name="connsiteX10" fmla="*/ 4754501 w 4754501"/>
                <a:gd name="connsiteY10" fmla="*/ 1427206 h 1427206"/>
                <a:gd name="connsiteX0" fmla="*/ 0 w 4754501"/>
                <a:gd name="connsiteY0" fmla="*/ 1413028 h 1427206"/>
                <a:gd name="connsiteX1" fmla="*/ 473412 w 4754501"/>
                <a:gd name="connsiteY1" fmla="*/ 8 h 1427206"/>
                <a:gd name="connsiteX2" fmla="*/ 926057 w 4754501"/>
                <a:gd name="connsiteY2" fmla="*/ 1390588 h 1427206"/>
                <a:gd name="connsiteX3" fmla="*/ 1408429 w 4754501"/>
                <a:gd name="connsiteY3" fmla="*/ 17494 h 1427206"/>
                <a:gd name="connsiteX4" fmla="*/ 1891092 w 4754501"/>
                <a:gd name="connsiteY4" fmla="*/ 1402463 h 1427206"/>
                <a:gd name="connsiteX5" fmla="*/ 2354302 w 4754501"/>
                <a:gd name="connsiteY5" fmla="*/ 8242 h 1427206"/>
                <a:gd name="connsiteX6" fmla="*/ 2851393 w 4754501"/>
                <a:gd name="connsiteY6" fmla="*/ 1403305 h 1427206"/>
                <a:gd name="connsiteX7" fmla="*/ 3344168 w 4754501"/>
                <a:gd name="connsiteY7" fmla="*/ 19240 h 1427206"/>
                <a:gd name="connsiteX8" fmla="*/ 3800794 w 4754501"/>
                <a:gd name="connsiteY8" fmla="*/ 1413603 h 1427206"/>
                <a:gd name="connsiteX9" fmla="*/ 4262771 w 4754501"/>
                <a:gd name="connsiteY9" fmla="*/ 10273 h 1427206"/>
                <a:gd name="connsiteX10" fmla="*/ 4754501 w 4754501"/>
                <a:gd name="connsiteY10" fmla="*/ 1427206 h 1427206"/>
                <a:gd name="connsiteX0" fmla="*/ 0 w 4754501"/>
                <a:gd name="connsiteY0" fmla="*/ 1413028 h 1427206"/>
                <a:gd name="connsiteX1" fmla="*/ 473412 w 4754501"/>
                <a:gd name="connsiteY1" fmla="*/ 8 h 1427206"/>
                <a:gd name="connsiteX2" fmla="*/ 926057 w 4754501"/>
                <a:gd name="connsiteY2" fmla="*/ 1390588 h 1427206"/>
                <a:gd name="connsiteX3" fmla="*/ 1408429 w 4754501"/>
                <a:gd name="connsiteY3" fmla="*/ 17494 h 1427206"/>
                <a:gd name="connsiteX4" fmla="*/ 1891092 w 4754501"/>
                <a:gd name="connsiteY4" fmla="*/ 1402463 h 1427206"/>
                <a:gd name="connsiteX5" fmla="*/ 2384638 w 4754501"/>
                <a:gd name="connsiteY5" fmla="*/ 8242 h 1427206"/>
                <a:gd name="connsiteX6" fmla="*/ 2851393 w 4754501"/>
                <a:gd name="connsiteY6" fmla="*/ 1403305 h 1427206"/>
                <a:gd name="connsiteX7" fmla="*/ 3344168 w 4754501"/>
                <a:gd name="connsiteY7" fmla="*/ 19240 h 1427206"/>
                <a:gd name="connsiteX8" fmla="*/ 3800794 w 4754501"/>
                <a:gd name="connsiteY8" fmla="*/ 1413603 h 1427206"/>
                <a:gd name="connsiteX9" fmla="*/ 4262771 w 4754501"/>
                <a:gd name="connsiteY9" fmla="*/ 10273 h 1427206"/>
                <a:gd name="connsiteX10" fmla="*/ 4754501 w 4754501"/>
                <a:gd name="connsiteY10" fmla="*/ 1427206 h 1427206"/>
                <a:gd name="connsiteX0" fmla="*/ 0 w 4754501"/>
                <a:gd name="connsiteY0" fmla="*/ 1413028 h 1427206"/>
                <a:gd name="connsiteX1" fmla="*/ 473412 w 4754501"/>
                <a:gd name="connsiteY1" fmla="*/ 8 h 1427206"/>
                <a:gd name="connsiteX2" fmla="*/ 926057 w 4754501"/>
                <a:gd name="connsiteY2" fmla="*/ 1390588 h 1427206"/>
                <a:gd name="connsiteX3" fmla="*/ 1408429 w 4754501"/>
                <a:gd name="connsiteY3" fmla="*/ 17494 h 1427206"/>
                <a:gd name="connsiteX4" fmla="*/ 1908426 w 4754501"/>
                <a:gd name="connsiteY4" fmla="*/ 1411130 h 1427206"/>
                <a:gd name="connsiteX5" fmla="*/ 2384638 w 4754501"/>
                <a:gd name="connsiteY5" fmla="*/ 8242 h 1427206"/>
                <a:gd name="connsiteX6" fmla="*/ 2851393 w 4754501"/>
                <a:gd name="connsiteY6" fmla="*/ 1403305 h 1427206"/>
                <a:gd name="connsiteX7" fmla="*/ 3344168 w 4754501"/>
                <a:gd name="connsiteY7" fmla="*/ 19240 h 1427206"/>
                <a:gd name="connsiteX8" fmla="*/ 3800794 w 4754501"/>
                <a:gd name="connsiteY8" fmla="*/ 1413603 h 1427206"/>
                <a:gd name="connsiteX9" fmla="*/ 4262771 w 4754501"/>
                <a:gd name="connsiteY9" fmla="*/ 10273 h 1427206"/>
                <a:gd name="connsiteX10" fmla="*/ 4754501 w 4754501"/>
                <a:gd name="connsiteY10" fmla="*/ 1427206 h 1427206"/>
                <a:gd name="connsiteX0" fmla="*/ 0 w 4754501"/>
                <a:gd name="connsiteY0" fmla="*/ 1413028 h 1427206"/>
                <a:gd name="connsiteX1" fmla="*/ 473412 w 4754501"/>
                <a:gd name="connsiteY1" fmla="*/ 8 h 1427206"/>
                <a:gd name="connsiteX2" fmla="*/ 926057 w 4754501"/>
                <a:gd name="connsiteY2" fmla="*/ 1390588 h 1427206"/>
                <a:gd name="connsiteX3" fmla="*/ 1430097 w 4754501"/>
                <a:gd name="connsiteY3" fmla="*/ 21827 h 1427206"/>
                <a:gd name="connsiteX4" fmla="*/ 1908426 w 4754501"/>
                <a:gd name="connsiteY4" fmla="*/ 1411130 h 1427206"/>
                <a:gd name="connsiteX5" fmla="*/ 2384638 w 4754501"/>
                <a:gd name="connsiteY5" fmla="*/ 8242 h 1427206"/>
                <a:gd name="connsiteX6" fmla="*/ 2851393 w 4754501"/>
                <a:gd name="connsiteY6" fmla="*/ 1403305 h 1427206"/>
                <a:gd name="connsiteX7" fmla="*/ 3344168 w 4754501"/>
                <a:gd name="connsiteY7" fmla="*/ 19240 h 1427206"/>
                <a:gd name="connsiteX8" fmla="*/ 3800794 w 4754501"/>
                <a:gd name="connsiteY8" fmla="*/ 1413603 h 1427206"/>
                <a:gd name="connsiteX9" fmla="*/ 4262771 w 4754501"/>
                <a:gd name="connsiteY9" fmla="*/ 10273 h 1427206"/>
                <a:gd name="connsiteX10" fmla="*/ 4754501 w 4754501"/>
                <a:gd name="connsiteY10" fmla="*/ 1427206 h 1427206"/>
                <a:gd name="connsiteX0" fmla="*/ 0 w 4754501"/>
                <a:gd name="connsiteY0" fmla="*/ 1413021 h 1427199"/>
                <a:gd name="connsiteX1" fmla="*/ 473412 w 4754501"/>
                <a:gd name="connsiteY1" fmla="*/ 1 h 1427199"/>
                <a:gd name="connsiteX2" fmla="*/ 960726 w 4754501"/>
                <a:gd name="connsiteY2" fmla="*/ 1407916 h 1427199"/>
                <a:gd name="connsiteX3" fmla="*/ 1430097 w 4754501"/>
                <a:gd name="connsiteY3" fmla="*/ 21820 h 1427199"/>
                <a:gd name="connsiteX4" fmla="*/ 1908426 w 4754501"/>
                <a:gd name="connsiteY4" fmla="*/ 1411123 h 1427199"/>
                <a:gd name="connsiteX5" fmla="*/ 2384638 w 4754501"/>
                <a:gd name="connsiteY5" fmla="*/ 8235 h 1427199"/>
                <a:gd name="connsiteX6" fmla="*/ 2851393 w 4754501"/>
                <a:gd name="connsiteY6" fmla="*/ 1403298 h 1427199"/>
                <a:gd name="connsiteX7" fmla="*/ 3344168 w 4754501"/>
                <a:gd name="connsiteY7" fmla="*/ 19233 h 1427199"/>
                <a:gd name="connsiteX8" fmla="*/ 3800794 w 4754501"/>
                <a:gd name="connsiteY8" fmla="*/ 1413596 h 1427199"/>
                <a:gd name="connsiteX9" fmla="*/ 4262771 w 4754501"/>
                <a:gd name="connsiteY9" fmla="*/ 10266 h 1427199"/>
                <a:gd name="connsiteX10" fmla="*/ 4754501 w 4754501"/>
                <a:gd name="connsiteY10" fmla="*/ 1427199 h 1427199"/>
                <a:gd name="connsiteX0" fmla="*/ 0 w 4754501"/>
                <a:gd name="connsiteY0" fmla="*/ 1413021 h 1427199"/>
                <a:gd name="connsiteX1" fmla="*/ 473412 w 4754501"/>
                <a:gd name="connsiteY1" fmla="*/ 1 h 1427199"/>
                <a:gd name="connsiteX2" fmla="*/ 960726 w 4754501"/>
                <a:gd name="connsiteY2" fmla="*/ 1407916 h 1427199"/>
                <a:gd name="connsiteX3" fmla="*/ 1430097 w 4754501"/>
                <a:gd name="connsiteY3" fmla="*/ 21820 h 1427199"/>
                <a:gd name="connsiteX4" fmla="*/ 1908426 w 4754501"/>
                <a:gd name="connsiteY4" fmla="*/ 1411123 h 1427199"/>
                <a:gd name="connsiteX5" fmla="*/ 2384638 w 4754501"/>
                <a:gd name="connsiteY5" fmla="*/ 8235 h 1427199"/>
                <a:gd name="connsiteX6" fmla="*/ 2851393 w 4754501"/>
                <a:gd name="connsiteY6" fmla="*/ 1403298 h 1427199"/>
                <a:gd name="connsiteX7" fmla="*/ 3318166 w 4754501"/>
                <a:gd name="connsiteY7" fmla="*/ 14899 h 1427199"/>
                <a:gd name="connsiteX8" fmla="*/ 3800794 w 4754501"/>
                <a:gd name="connsiteY8" fmla="*/ 1413596 h 1427199"/>
                <a:gd name="connsiteX9" fmla="*/ 4262771 w 4754501"/>
                <a:gd name="connsiteY9" fmla="*/ 10266 h 1427199"/>
                <a:gd name="connsiteX10" fmla="*/ 4754501 w 4754501"/>
                <a:gd name="connsiteY10" fmla="*/ 1427199 h 1427199"/>
                <a:gd name="connsiteX0" fmla="*/ 0 w 4754501"/>
                <a:gd name="connsiteY0" fmla="*/ 1413021 h 1427199"/>
                <a:gd name="connsiteX1" fmla="*/ 473412 w 4754501"/>
                <a:gd name="connsiteY1" fmla="*/ 1 h 1427199"/>
                <a:gd name="connsiteX2" fmla="*/ 960726 w 4754501"/>
                <a:gd name="connsiteY2" fmla="*/ 1407916 h 1427199"/>
                <a:gd name="connsiteX3" fmla="*/ 1430097 w 4754501"/>
                <a:gd name="connsiteY3" fmla="*/ 21820 h 1427199"/>
                <a:gd name="connsiteX4" fmla="*/ 1908426 w 4754501"/>
                <a:gd name="connsiteY4" fmla="*/ 1411123 h 1427199"/>
                <a:gd name="connsiteX5" fmla="*/ 2380305 w 4754501"/>
                <a:gd name="connsiteY5" fmla="*/ 12568 h 1427199"/>
                <a:gd name="connsiteX6" fmla="*/ 2851393 w 4754501"/>
                <a:gd name="connsiteY6" fmla="*/ 1403298 h 1427199"/>
                <a:gd name="connsiteX7" fmla="*/ 3318166 w 4754501"/>
                <a:gd name="connsiteY7" fmla="*/ 14899 h 1427199"/>
                <a:gd name="connsiteX8" fmla="*/ 3800794 w 4754501"/>
                <a:gd name="connsiteY8" fmla="*/ 1413596 h 1427199"/>
                <a:gd name="connsiteX9" fmla="*/ 4262771 w 4754501"/>
                <a:gd name="connsiteY9" fmla="*/ 10266 h 1427199"/>
                <a:gd name="connsiteX10" fmla="*/ 4754501 w 4754501"/>
                <a:gd name="connsiteY10" fmla="*/ 1427199 h 1427199"/>
                <a:gd name="connsiteX0" fmla="*/ 0 w 4754501"/>
                <a:gd name="connsiteY0" fmla="*/ 1413021 h 1427199"/>
                <a:gd name="connsiteX1" fmla="*/ 473412 w 4754501"/>
                <a:gd name="connsiteY1" fmla="*/ 1 h 1427199"/>
                <a:gd name="connsiteX2" fmla="*/ 960726 w 4754501"/>
                <a:gd name="connsiteY2" fmla="*/ 1407916 h 1427199"/>
                <a:gd name="connsiteX3" fmla="*/ 1408429 w 4754501"/>
                <a:gd name="connsiteY3" fmla="*/ 13153 h 1427199"/>
                <a:gd name="connsiteX4" fmla="*/ 1908426 w 4754501"/>
                <a:gd name="connsiteY4" fmla="*/ 1411123 h 1427199"/>
                <a:gd name="connsiteX5" fmla="*/ 2380305 w 4754501"/>
                <a:gd name="connsiteY5" fmla="*/ 12568 h 1427199"/>
                <a:gd name="connsiteX6" fmla="*/ 2851393 w 4754501"/>
                <a:gd name="connsiteY6" fmla="*/ 1403298 h 1427199"/>
                <a:gd name="connsiteX7" fmla="*/ 3318166 w 4754501"/>
                <a:gd name="connsiteY7" fmla="*/ 14899 h 1427199"/>
                <a:gd name="connsiteX8" fmla="*/ 3800794 w 4754501"/>
                <a:gd name="connsiteY8" fmla="*/ 1413596 h 1427199"/>
                <a:gd name="connsiteX9" fmla="*/ 4262771 w 4754501"/>
                <a:gd name="connsiteY9" fmla="*/ 10266 h 1427199"/>
                <a:gd name="connsiteX10" fmla="*/ 4754501 w 4754501"/>
                <a:gd name="connsiteY10" fmla="*/ 1427199 h 1427199"/>
                <a:gd name="connsiteX0" fmla="*/ 0 w 4754501"/>
                <a:gd name="connsiteY0" fmla="*/ 1413021 h 1427199"/>
                <a:gd name="connsiteX1" fmla="*/ 473412 w 4754501"/>
                <a:gd name="connsiteY1" fmla="*/ 1 h 1427199"/>
                <a:gd name="connsiteX2" fmla="*/ 960726 w 4754501"/>
                <a:gd name="connsiteY2" fmla="*/ 1407916 h 1427199"/>
                <a:gd name="connsiteX3" fmla="*/ 1430098 w 4754501"/>
                <a:gd name="connsiteY3" fmla="*/ 13153 h 1427199"/>
                <a:gd name="connsiteX4" fmla="*/ 1908426 w 4754501"/>
                <a:gd name="connsiteY4" fmla="*/ 1411123 h 1427199"/>
                <a:gd name="connsiteX5" fmla="*/ 2380305 w 4754501"/>
                <a:gd name="connsiteY5" fmla="*/ 12568 h 1427199"/>
                <a:gd name="connsiteX6" fmla="*/ 2851393 w 4754501"/>
                <a:gd name="connsiteY6" fmla="*/ 1403298 h 1427199"/>
                <a:gd name="connsiteX7" fmla="*/ 3318166 w 4754501"/>
                <a:gd name="connsiteY7" fmla="*/ 14899 h 1427199"/>
                <a:gd name="connsiteX8" fmla="*/ 3800794 w 4754501"/>
                <a:gd name="connsiteY8" fmla="*/ 1413596 h 1427199"/>
                <a:gd name="connsiteX9" fmla="*/ 4262771 w 4754501"/>
                <a:gd name="connsiteY9" fmla="*/ 10266 h 1427199"/>
                <a:gd name="connsiteX10" fmla="*/ 4754501 w 4754501"/>
                <a:gd name="connsiteY10" fmla="*/ 1427199 h 1427199"/>
                <a:gd name="connsiteX0" fmla="*/ 0 w 4754501"/>
                <a:gd name="connsiteY0" fmla="*/ 1413021 h 1472907"/>
                <a:gd name="connsiteX1" fmla="*/ 473412 w 4754501"/>
                <a:gd name="connsiteY1" fmla="*/ 1 h 1472907"/>
                <a:gd name="connsiteX2" fmla="*/ 960726 w 4754501"/>
                <a:gd name="connsiteY2" fmla="*/ 1407916 h 1472907"/>
                <a:gd name="connsiteX3" fmla="*/ 1430098 w 4754501"/>
                <a:gd name="connsiteY3" fmla="*/ 13153 h 1472907"/>
                <a:gd name="connsiteX4" fmla="*/ 1908426 w 4754501"/>
                <a:gd name="connsiteY4" fmla="*/ 1411123 h 1472907"/>
                <a:gd name="connsiteX5" fmla="*/ 2380305 w 4754501"/>
                <a:gd name="connsiteY5" fmla="*/ 12568 h 1472907"/>
                <a:gd name="connsiteX6" fmla="*/ 2851393 w 4754501"/>
                <a:gd name="connsiteY6" fmla="*/ 1403298 h 1472907"/>
                <a:gd name="connsiteX7" fmla="*/ 3289886 w 4754501"/>
                <a:gd name="connsiteY7" fmla="*/ 1230504 h 1472907"/>
                <a:gd name="connsiteX8" fmla="*/ 3800794 w 4754501"/>
                <a:gd name="connsiteY8" fmla="*/ 1413596 h 1472907"/>
                <a:gd name="connsiteX9" fmla="*/ 4262771 w 4754501"/>
                <a:gd name="connsiteY9" fmla="*/ 10266 h 1472907"/>
                <a:gd name="connsiteX10" fmla="*/ 4754501 w 4754501"/>
                <a:gd name="connsiteY10" fmla="*/ 1427199 h 1472907"/>
                <a:gd name="connsiteX0" fmla="*/ 0 w 4754501"/>
                <a:gd name="connsiteY0" fmla="*/ 1413021 h 1463274"/>
                <a:gd name="connsiteX1" fmla="*/ 473412 w 4754501"/>
                <a:gd name="connsiteY1" fmla="*/ 1 h 1463274"/>
                <a:gd name="connsiteX2" fmla="*/ 960726 w 4754501"/>
                <a:gd name="connsiteY2" fmla="*/ 1407916 h 1463274"/>
                <a:gd name="connsiteX3" fmla="*/ 1430098 w 4754501"/>
                <a:gd name="connsiteY3" fmla="*/ 13153 h 1463274"/>
                <a:gd name="connsiteX4" fmla="*/ 1908426 w 4754501"/>
                <a:gd name="connsiteY4" fmla="*/ 1411123 h 1463274"/>
                <a:gd name="connsiteX5" fmla="*/ 2380305 w 4754501"/>
                <a:gd name="connsiteY5" fmla="*/ 12568 h 1463274"/>
                <a:gd name="connsiteX6" fmla="*/ 2851393 w 4754501"/>
                <a:gd name="connsiteY6" fmla="*/ 1403298 h 1463274"/>
                <a:gd name="connsiteX7" fmla="*/ 3289886 w 4754501"/>
                <a:gd name="connsiteY7" fmla="*/ 1230504 h 1463274"/>
                <a:gd name="connsiteX8" fmla="*/ 3800794 w 4754501"/>
                <a:gd name="connsiteY8" fmla="*/ 1413596 h 1463274"/>
                <a:gd name="connsiteX9" fmla="*/ 4234490 w 4754501"/>
                <a:gd name="connsiteY9" fmla="*/ 1318060 h 1463274"/>
                <a:gd name="connsiteX10" fmla="*/ 4754501 w 4754501"/>
                <a:gd name="connsiteY10" fmla="*/ 1427199 h 1463274"/>
                <a:gd name="connsiteX0" fmla="*/ 0 w 4754501"/>
                <a:gd name="connsiteY0" fmla="*/ 1413021 h 1427199"/>
                <a:gd name="connsiteX1" fmla="*/ 473412 w 4754501"/>
                <a:gd name="connsiteY1" fmla="*/ 1 h 1427199"/>
                <a:gd name="connsiteX2" fmla="*/ 960726 w 4754501"/>
                <a:gd name="connsiteY2" fmla="*/ 1407916 h 1427199"/>
                <a:gd name="connsiteX3" fmla="*/ 1430098 w 4754501"/>
                <a:gd name="connsiteY3" fmla="*/ 13153 h 1427199"/>
                <a:gd name="connsiteX4" fmla="*/ 1908426 w 4754501"/>
                <a:gd name="connsiteY4" fmla="*/ 1411123 h 1427199"/>
                <a:gd name="connsiteX5" fmla="*/ 2380305 w 4754501"/>
                <a:gd name="connsiteY5" fmla="*/ 12568 h 1427199"/>
                <a:gd name="connsiteX6" fmla="*/ 2851393 w 4754501"/>
                <a:gd name="connsiteY6" fmla="*/ 1403298 h 1427199"/>
                <a:gd name="connsiteX7" fmla="*/ 3289886 w 4754501"/>
                <a:gd name="connsiteY7" fmla="*/ 1230504 h 1427199"/>
                <a:gd name="connsiteX8" fmla="*/ 3800794 w 4754501"/>
                <a:gd name="connsiteY8" fmla="*/ 1413596 h 1427199"/>
                <a:gd name="connsiteX9" fmla="*/ 4234490 w 4754501"/>
                <a:gd name="connsiteY9" fmla="*/ 1318060 h 1427199"/>
                <a:gd name="connsiteX10" fmla="*/ 4754501 w 4754501"/>
                <a:gd name="connsiteY10" fmla="*/ 1427199 h 1427199"/>
                <a:gd name="connsiteX0" fmla="*/ 0 w 4754501"/>
                <a:gd name="connsiteY0" fmla="*/ 1413021 h 1427199"/>
                <a:gd name="connsiteX1" fmla="*/ 473412 w 4754501"/>
                <a:gd name="connsiteY1" fmla="*/ 1 h 1427199"/>
                <a:gd name="connsiteX2" fmla="*/ 960726 w 4754501"/>
                <a:gd name="connsiteY2" fmla="*/ 1407916 h 1427199"/>
                <a:gd name="connsiteX3" fmla="*/ 1430098 w 4754501"/>
                <a:gd name="connsiteY3" fmla="*/ 13153 h 1427199"/>
                <a:gd name="connsiteX4" fmla="*/ 1908426 w 4754501"/>
                <a:gd name="connsiteY4" fmla="*/ 1411123 h 1427199"/>
                <a:gd name="connsiteX5" fmla="*/ 2380305 w 4754501"/>
                <a:gd name="connsiteY5" fmla="*/ 12568 h 1427199"/>
                <a:gd name="connsiteX6" fmla="*/ 2827330 w 4754501"/>
                <a:gd name="connsiteY6" fmla="*/ 1384144 h 1427199"/>
                <a:gd name="connsiteX7" fmla="*/ 3289886 w 4754501"/>
                <a:gd name="connsiteY7" fmla="*/ 1230504 h 1427199"/>
                <a:gd name="connsiteX8" fmla="*/ 3800794 w 4754501"/>
                <a:gd name="connsiteY8" fmla="*/ 1413596 h 1427199"/>
                <a:gd name="connsiteX9" fmla="*/ 4234490 w 4754501"/>
                <a:gd name="connsiteY9" fmla="*/ 1318060 h 1427199"/>
                <a:gd name="connsiteX10" fmla="*/ 4754501 w 4754501"/>
                <a:gd name="connsiteY10" fmla="*/ 1427199 h 1427199"/>
                <a:gd name="connsiteX0" fmla="*/ 0 w 4754501"/>
                <a:gd name="connsiteY0" fmla="*/ 1413021 h 1461351"/>
                <a:gd name="connsiteX1" fmla="*/ 473412 w 4754501"/>
                <a:gd name="connsiteY1" fmla="*/ 1 h 1461351"/>
                <a:gd name="connsiteX2" fmla="*/ 960726 w 4754501"/>
                <a:gd name="connsiteY2" fmla="*/ 1407916 h 1461351"/>
                <a:gd name="connsiteX3" fmla="*/ 1430098 w 4754501"/>
                <a:gd name="connsiteY3" fmla="*/ 13153 h 1461351"/>
                <a:gd name="connsiteX4" fmla="*/ 1908426 w 4754501"/>
                <a:gd name="connsiteY4" fmla="*/ 1411123 h 1461351"/>
                <a:gd name="connsiteX5" fmla="*/ 2380305 w 4754501"/>
                <a:gd name="connsiteY5" fmla="*/ 12568 h 1461351"/>
                <a:gd name="connsiteX6" fmla="*/ 2827330 w 4754501"/>
                <a:gd name="connsiteY6" fmla="*/ 1384144 h 1461351"/>
                <a:gd name="connsiteX7" fmla="*/ 3025191 w 4754501"/>
                <a:gd name="connsiteY7" fmla="*/ 1301649 h 1461351"/>
                <a:gd name="connsiteX8" fmla="*/ 3800794 w 4754501"/>
                <a:gd name="connsiteY8" fmla="*/ 1413596 h 1461351"/>
                <a:gd name="connsiteX9" fmla="*/ 4234490 w 4754501"/>
                <a:gd name="connsiteY9" fmla="*/ 1318060 h 1461351"/>
                <a:gd name="connsiteX10" fmla="*/ 4754501 w 4754501"/>
                <a:gd name="connsiteY10" fmla="*/ 1427199 h 1461351"/>
                <a:gd name="connsiteX0" fmla="*/ 0 w 4754501"/>
                <a:gd name="connsiteY0" fmla="*/ 1413021 h 1427199"/>
                <a:gd name="connsiteX1" fmla="*/ 473412 w 4754501"/>
                <a:gd name="connsiteY1" fmla="*/ 1 h 1427199"/>
                <a:gd name="connsiteX2" fmla="*/ 960726 w 4754501"/>
                <a:gd name="connsiteY2" fmla="*/ 1407916 h 1427199"/>
                <a:gd name="connsiteX3" fmla="*/ 1430098 w 4754501"/>
                <a:gd name="connsiteY3" fmla="*/ 13153 h 1427199"/>
                <a:gd name="connsiteX4" fmla="*/ 1908426 w 4754501"/>
                <a:gd name="connsiteY4" fmla="*/ 1411123 h 1427199"/>
                <a:gd name="connsiteX5" fmla="*/ 2380305 w 4754501"/>
                <a:gd name="connsiteY5" fmla="*/ 12568 h 1427199"/>
                <a:gd name="connsiteX6" fmla="*/ 2827330 w 4754501"/>
                <a:gd name="connsiteY6" fmla="*/ 1384144 h 1427199"/>
                <a:gd name="connsiteX7" fmla="*/ 3025191 w 4754501"/>
                <a:gd name="connsiteY7" fmla="*/ 1301649 h 1427199"/>
                <a:gd name="connsiteX8" fmla="*/ 3800794 w 4754501"/>
                <a:gd name="connsiteY8" fmla="*/ 1413596 h 1427199"/>
                <a:gd name="connsiteX9" fmla="*/ 4234490 w 4754501"/>
                <a:gd name="connsiteY9" fmla="*/ 1318060 h 1427199"/>
                <a:gd name="connsiteX10" fmla="*/ 4754501 w 4754501"/>
                <a:gd name="connsiteY10" fmla="*/ 1427199 h 1427199"/>
                <a:gd name="connsiteX0" fmla="*/ 0 w 4754501"/>
                <a:gd name="connsiteY0" fmla="*/ 1413021 h 1427199"/>
                <a:gd name="connsiteX1" fmla="*/ 473412 w 4754501"/>
                <a:gd name="connsiteY1" fmla="*/ 1 h 1427199"/>
                <a:gd name="connsiteX2" fmla="*/ 960726 w 4754501"/>
                <a:gd name="connsiteY2" fmla="*/ 1407916 h 1427199"/>
                <a:gd name="connsiteX3" fmla="*/ 1430098 w 4754501"/>
                <a:gd name="connsiteY3" fmla="*/ 13153 h 1427199"/>
                <a:gd name="connsiteX4" fmla="*/ 1908426 w 4754501"/>
                <a:gd name="connsiteY4" fmla="*/ 1411123 h 1427199"/>
                <a:gd name="connsiteX5" fmla="*/ 2380305 w 4754501"/>
                <a:gd name="connsiteY5" fmla="*/ 12568 h 1427199"/>
                <a:gd name="connsiteX6" fmla="*/ 2827330 w 4754501"/>
                <a:gd name="connsiteY6" fmla="*/ 1384144 h 1427199"/>
                <a:gd name="connsiteX7" fmla="*/ 3025191 w 4754501"/>
                <a:gd name="connsiteY7" fmla="*/ 1301649 h 1427199"/>
                <a:gd name="connsiteX8" fmla="*/ 3331563 w 4754501"/>
                <a:gd name="connsiteY8" fmla="*/ 1383497 h 1427199"/>
                <a:gd name="connsiteX9" fmla="*/ 4234490 w 4754501"/>
                <a:gd name="connsiteY9" fmla="*/ 1318060 h 1427199"/>
                <a:gd name="connsiteX10" fmla="*/ 4754501 w 4754501"/>
                <a:gd name="connsiteY10" fmla="*/ 1427199 h 1427199"/>
                <a:gd name="connsiteX0" fmla="*/ 0 w 4754501"/>
                <a:gd name="connsiteY0" fmla="*/ 1413021 h 1427199"/>
                <a:gd name="connsiteX1" fmla="*/ 473412 w 4754501"/>
                <a:gd name="connsiteY1" fmla="*/ 1 h 1427199"/>
                <a:gd name="connsiteX2" fmla="*/ 960726 w 4754501"/>
                <a:gd name="connsiteY2" fmla="*/ 1407916 h 1427199"/>
                <a:gd name="connsiteX3" fmla="*/ 1430098 w 4754501"/>
                <a:gd name="connsiteY3" fmla="*/ 13153 h 1427199"/>
                <a:gd name="connsiteX4" fmla="*/ 1908426 w 4754501"/>
                <a:gd name="connsiteY4" fmla="*/ 1411123 h 1427199"/>
                <a:gd name="connsiteX5" fmla="*/ 2380305 w 4754501"/>
                <a:gd name="connsiteY5" fmla="*/ 12568 h 1427199"/>
                <a:gd name="connsiteX6" fmla="*/ 2827330 w 4754501"/>
                <a:gd name="connsiteY6" fmla="*/ 1384144 h 1427199"/>
                <a:gd name="connsiteX7" fmla="*/ 3025191 w 4754501"/>
                <a:gd name="connsiteY7" fmla="*/ 1301649 h 1427199"/>
                <a:gd name="connsiteX8" fmla="*/ 3331563 w 4754501"/>
                <a:gd name="connsiteY8" fmla="*/ 1383497 h 1427199"/>
                <a:gd name="connsiteX9" fmla="*/ 4234490 w 4754501"/>
                <a:gd name="connsiteY9" fmla="*/ 1318060 h 1427199"/>
                <a:gd name="connsiteX10" fmla="*/ 4754501 w 4754501"/>
                <a:gd name="connsiteY10" fmla="*/ 1427199 h 1427199"/>
                <a:gd name="connsiteX0" fmla="*/ 0 w 4754501"/>
                <a:gd name="connsiteY0" fmla="*/ 1413021 h 1427199"/>
                <a:gd name="connsiteX1" fmla="*/ 473412 w 4754501"/>
                <a:gd name="connsiteY1" fmla="*/ 1 h 1427199"/>
                <a:gd name="connsiteX2" fmla="*/ 960726 w 4754501"/>
                <a:gd name="connsiteY2" fmla="*/ 1407916 h 1427199"/>
                <a:gd name="connsiteX3" fmla="*/ 1430098 w 4754501"/>
                <a:gd name="connsiteY3" fmla="*/ 13153 h 1427199"/>
                <a:gd name="connsiteX4" fmla="*/ 1908426 w 4754501"/>
                <a:gd name="connsiteY4" fmla="*/ 1411123 h 1427199"/>
                <a:gd name="connsiteX5" fmla="*/ 2380305 w 4754501"/>
                <a:gd name="connsiteY5" fmla="*/ 12568 h 1427199"/>
                <a:gd name="connsiteX6" fmla="*/ 2827330 w 4754501"/>
                <a:gd name="connsiteY6" fmla="*/ 1384144 h 1427199"/>
                <a:gd name="connsiteX7" fmla="*/ 3025191 w 4754501"/>
                <a:gd name="connsiteY7" fmla="*/ 1301649 h 1427199"/>
                <a:gd name="connsiteX8" fmla="*/ 3331563 w 4754501"/>
                <a:gd name="connsiteY8" fmla="*/ 1383497 h 1427199"/>
                <a:gd name="connsiteX9" fmla="*/ 3512595 w 4754501"/>
                <a:gd name="connsiteY9" fmla="*/ 1337214 h 1427199"/>
                <a:gd name="connsiteX10" fmla="*/ 4754501 w 4754501"/>
                <a:gd name="connsiteY10" fmla="*/ 1427199 h 1427199"/>
                <a:gd name="connsiteX0" fmla="*/ 0 w 3779943"/>
                <a:gd name="connsiteY0" fmla="*/ 1413021 h 1413021"/>
                <a:gd name="connsiteX1" fmla="*/ 473412 w 3779943"/>
                <a:gd name="connsiteY1" fmla="*/ 1 h 1413021"/>
                <a:gd name="connsiteX2" fmla="*/ 960726 w 3779943"/>
                <a:gd name="connsiteY2" fmla="*/ 1407916 h 1413021"/>
                <a:gd name="connsiteX3" fmla="*/ 1430098 w 3779943"/>
                <a:gd name="connsiteY3" fmla="*/ 13153 h 1413021"/>
                <a:gd name="connsiteX4" fmla="*/ 1908426 w 3779943"/>
                <a:gd name="connsiteY4" fmla="*/ 1411123 h 1413021"/>
                <a:gd name="connsiteX5" fmla="*/ 2380305 w 3779943"/>
                <a:gd name="connsiteY5" fmla="*/ 12568 h 1413021"/>
                <a:gd name="connsiteX6" fmla="*/ 2827330 w 3779943"/>
                <a:gd name="connsiteY6" fmla="*/ 1384144 h 1413021"/>
                <a:gd name="connsiteX7" fmla="*/ 3025191 w 3779943"/>
                <a:gd name="connsiteY7" fmla="*/ 1301649 h 1413021"/>
                <a:gd name="connsiteX8" fmla="*/ 3331563 w 3779943"/>
                <a:gd name="connsiteY8" fmla="*/ 1383497 h 1413021"/>
                <a:gd name="connsiteX9" fmla="*/ 3512595 w 3779943"/>
                <a:gd name="connsiteY9" fmla="*/ 1337214 h 1413021"/>
                <a:gd name="connsiteX10" fmla="*/ 3779943 w 3779943"/>
                <a:gd name="connsiteY10" fmla="*/ 1380681 h 1413021"/>
                <a:gd name="connsiteX0" fmla="*/ 0 w 3779943"/>
                <a:gd name="connsiteY0" fmla="*/ 1413021 h 1413021"/>
                <a:gd name="connsiteX1" fmla="*/ 473412 w 3779943"/>
                <a:gd name="connsiteY1" fmla="*/ 1 h 1413021"/>
                <a:gd name="connsiteX2" fmla="*/ 960726 w 3779943"/>
                <a:gd name="connsiteY2" fmla="*/ 1407916 h 1413021"/>
                <a:gd name="connsiteX3" fmla="*/ 1430098 w 3779943"/>
                <a:gd name="connsiteY3" fmla="*/ 13153 h 1413021"/>
                <a:gd name="connsiteX4" fmla="*/ 1908426 w 3779943"/>
                <a:gd name="connsiteY4" fmla="*/ 1411123 h 1413021"/>
                <a:gd name="connsiteX5" fmla="*/ 2380305 w 3779943"/>
                <a:gd name="connsiteY5" fmla="*/ 12568 h 1413021"/>
                <a:gd name="connsiteX6" fmla="*/ 2827330 w 3779943"/>
                <a:gd name="connsiteY6" fmla="*/ 1384144 h 1413021"/>
                <a:gd name="connsiteX7" fmla="*/ 3025191 w 3779943"/>
                <a:gd name="connsiteY7" fmla="*/ 1301649 h 1413021"/>
                <a:gd name="connsiteX8" fmla="*/ 3279312 w 3779943"/>
                <a:gd name="connsiteY8" fmla="*/ 1385478 h 1413021"/>
                <a:gd name="connsiteX9" fmla="*/ 3512595 w 3779943"/>
                <a:gd name="connsiteY9" fmla="*/ 1337214 h 1413021"/>
                <a:gd name="connsiteX10" fmla="*/ 3779943 w 3779943"/>
                <a:gd name="connsiteY10" fmla="*/ 1380681 h 1413021"/>
                <a:gd name="connsiteX0" fmla="*/ 0 w 3779943"/>
                <a:gd name="connsiteY0" fmla="*/ 1413021 h 1413021"/>
                <a:gd name="connsiteX1" fmla="*/ 473412 w 3779943"/>
                <a:gd name="connsiteY1" fmla="*/ 1 h 1413021"/>
                <a:gd name="connsiteX2" fmla="*/ 960726 w 3779943"/>
                <a:gd name="connsiteY2" fmla="*/ 1407916 h 1413021"/>
                <a:gd name="connsiteX3" fmla="*/ 1430098 w 3779943"/>
                <a:gd name="connsiteY3" fmla="*/ 13153 h 1413021"/>
                <a:gd name="connsiteX4" fmla="*/ 1908426 w 3779943"/>
                <a:gd name="connsiteY4" fmla="*/ 1411123 h 1413021"/>
                <a:gd name="connsiteX5" fmla="*/ 2380305 w 3779943"/>
                <a:gd name="connsiteY5" fmla="*/ 12568 h 1413021"/>
                <a:gd name="connsiteX6" fmla="*/ 2827330 w 3779943"/>
                <a:gd name="connsiteY6" fmla="*/ 1384144 h 1413021"/>
                <a:gd name="connsiteX7" fmla="*/ 3025191 w 3779943"/>
                <a:gd name="connsiteY7" fmla="*/ 1301649 h 1413021"/>
                <a:gd name="connsiteX8" fmla="*/ 3279312 w 3779943"/>
                <a:gd name="connsiteY8" fmla="*/ 1385478 h 1413021"/>
                <a:gd name="connsiteX9" fmla="*/ 3512595 w 3779943"/>
                <a:gd name="connsiteY9" fmla="*/ 1337214 h 1413021"/>
                <a:gd name="connsiteX10" fmla="*/ 3779943 w 3779943"/>
                <a:gd name="connsiteY10" fmla="*/ 1380681 h 1413021"/>
                <a:gd name="connsiteX0" fmla="*/ 0 w 3779943"/>
                <a:gd name="connsiteY0" fmla="*/ 1413021 h 1413021"/>
                <a:gd name="connsiteX1" fmla="*/ 473412 w 3779943"/>
                <a:gd name="connsiteY1" fmla="*/ 1 h 1413021"/>
                <a:gd name="connsiteX2" fmla="*/ 960726 w 3779943"/>
                <a:gd name="connsiteY2" fmla="*/ 1407916 h 1413021"/>
                <a:gd name="connsiteX3" fmla="*/ 1430098 w 3779943"/>
                <a:gd name="connsiteY3" fmla="*/ 13153 h 1413021"/>
                <a:gd name="connsiteX4" fmla="*/ 1908426 w 3779943"/>
                <a:gd name="connsiteY4" fmla="*/ 1411123 h 1413021"/>
                <a:gd name="connsiteX5" fmla="*/ 2380305 w 3779943"/>
                <a:gd name="connsiteY5" fmla="*/ 12568 h 1413021"/>
                <a:gd name="connsiteX6" fmla="*/ 2783787 w 3779943"/>
                <a:gd name="connsiteY6" fmla="*/ 1382163 h 1413021"/>
                <a:gd name="connsiteX7" fmla="*/ 3025191 w 3779943"/>
                <a:gd name="connsiteY7" fmla="*/ 1301649 h 1413021"/>
                <a:gd name="connsiteX8" fmla="*/ 3279312 w 3779943"/>
                <a:gd name="connsiteY8" fmla="*/ 1385478 h 1413021"/>
                <a:gd name="connsiteX9" fmla="*/ 3512595 w 3779943"/>
                <a:gd name="connsiteY9" fmla="*/ 1337214 h 1413021"/>
                <a:gd name="connsiteX10" fmla="*/ 3779943 w 3779943"/>
                <a:gd name="connsiteY10" fmla="*/ 1380681 h 1413021"/>
                <a:gd name="connsiteX0" fmla="*/ 0 w 3779943"/>
                <a:gd name="connsiteY0" fmla="*/ 1413021 h 1484926"/>
                <a:gd name="connsiteX1" fmla="*/ 473412 w 3779943"/>
                <a:gd name="connsiteY1" fmla="*/ 1 h 1484926"/>
                <a:gd name="connsiteX2" fmla="*/ 960726 w 3779943"/>
                <a:gd name="connsiteY2" fmla="*/ 1407916 h 1484926"/>
                <a:gd name="connsiteX3" fmla="*/ 1717481 w 3779943"/>
                <a:gd name="connsiteY3" fmla="*/ 1302509 h 1484926"/>
                <a:gd name="connsiteX4" fmla="*/ 1908426 w 3779943"/>
                <a:gd name="connsiteY4" fmla="*/ 1411123 h 1484926"/>
                <a:gd name="connsiteX5" fmla="*/ 2380305 w 3779943"/>
                <a:gd name="connsiteY5" fmla="*/ 12568 h 1484926"/>
                <a:gd name="connsiteX6" fmla="*/ 2783787 w 3779943"/>
                <a:gd name="connsiteY6" fmla="*/ 1382163 h 1484926"/>
                <a:gd name="connsiteX7" fmla="*/ 3025191 w 3779943"/>
                <a:gd name="connsiteY7" fmla="*/ 1301649 h 1484926"/>
                <a:gd name="connsiteX8" fmla="*/ 3279312 w 3779943"/>
                <a:gd name="connsiteY8" fmla="*/ 1385478 h 1484926"/>
                <a:gd name="connsiteX9" fmla="*/ 3512595 w 3779943"/>
                <a:gd name="connsiteY9" fmla="*/ 1337214 h 1484926"/>
                <a:gd name="connsiteX10" fmla="*/ 3779943 w 3779943"/>
                <a:gd name="connsiteY10" fmla="*/ 1380681 h 1484926"/>
                <a:gd name="connsiteX0" fmla="*/ 0 w 3779943"/>
                <a:gd name="connsiteY0" fmla="*/ 1413021 h 1482956"/>
                <a:gd name="connsiteX1" fmla="*/ 473412 w 3779943"/>
                <a:gd name="connsiteY1" fmla="*/ 1 h 1482956"/>
                <a:gd name="connsiteX2" fmla="*/ 960726 w 3779943"/>
                <a:gd name="connsiteY2" fmla="*/ 1407916 h 1482956"/>
                <a:gd name="connsiteX3" fmla="*/ 1717481 w 3779943"/>
                <a:gd name="connsiteY3" fmla="*/ 1302509 h 1482956"/>
                <a:gd name="connsiteX4" fmla="*/ 1908426 w 3779943"/>
                <a:gd name="connsiteY4" fmla="*/ 1411123 h 1482956"/>
                <a:gd name="connsiteX5" fmla="*/ 2380305 w 3779943"/>
                <a:gd name="connsiteY5" fmla="*/ 12568 h 1482956"/>
                <a:gd name="connsiteX6" fmla="*/ 2783787 w 3779943"/>
                <a:gd name="connsiteY6" fmla="*/ 1382163 h 1482956"/>
                <a:gd name="connsiteX7" fmla="*/ 3025191 w 3779943"/>
                <a:gd name="connsiteY7" fmla="*/ 1301649 h 1482956"/>
                <a:gd name="connsiteX8" fmla="*/ 3279312 w 3779943"/>
                <a:gd name="connsiteY8" fmla="*/ 1385478 h 1482956"/>
                <a:gd name="connsiteX9" fmla="*/ 3512595 w 3779943"/>
                <a:gd name="connsiteY9" fmla="*/ 1337214 h 1482956"/>
                <a:gd name="connsiteX10" fmla="*/ 3779943 w 3779943"/>
                <a:gd name="connsiteY10" fmla="*/ 1380681 h 1482956"/>
                <a:gd name="connsiteX0" fmla="*/ 0 w 3779943"/>
                <a:gd name="connsiteY0" fmla="*/ 1413021 h 1483740"/>
                <a:gd name="connsiteX1" fmla="*/ 473412 w 3779943"/>
                <a:gd name="connsiteY1" fmla="*/ 1 h 1483740"/>
                <a:gd name="connsiteX2" fmla="*/ 960726 w 3779943"/>
                <a:gd name="connsiteY2" fmla="*/ 1407916 h 1483740"/>
                <a:gd name="connsiteX3" fmla="*/ 1717481 w 3779943"/>
                <a:gd name="connsiteY3" fmla="*/ 1302509 h 1483740"/>
                <a:gd name="connsiteX4" fmla="*/ 1908426 w 3779943"/>
                <a:gd name="connsiteY4" fmla="*/ 1378287 h 1483740"/>
                <a:gd name="connsiteX5" fmla="*/ 2380305 w 3779943"/>
                <a:gd name="connsiteY5" fmla="*/ 12568 h 1483740"/>
                <a:gd name="connsiteX6" fmla="*/ 2783787 w 3779943"/>
                <a:gd name="connsiteY6" fmla="*/ 1382163 h 1483740"/>
                <a:gd name="connsiteX7" fmla="*/ 3025191 w 3779943"/>
                <a:gd name="connsiteY7" fmla="*/ 1301649 h 1483740"/>
                <a:gd name="connsiteX8" fmla="*/ 3279312 w 3779943"/>
                <a:gd name="connsiteY8" fmla="*/ 1385478 h 1483740"/>
                <a:gd name="connsiteX9" fmla="*/ 3512595 w 3779943"/>
                <a:gd name="connsiteY9" fmla="*/ 1337214 h 1483740"/>
                <a:gd name="connsiteX10" fmla="*/ 3779943 w 3779943"/>
                <a:gd name="connsiteY10" fmla="*/ 1380681 h 1483740"/>
                <a:gd name="connsiteX0" fmla="*/ 0 w 3779943"/>
                <a:gd name="connsiteY0" fmla="*/ 1413021 h 1483740"/>
                <a:gd name="connsiteX1" fmla="*/ 473412 w 3779943"/>
                <a:gd name="connsiteY1" fmla="*/ 1 h 1483740"/>
                <a:gd name="connsiteX2" fmla="*/ 960726 w 3779943"/>
                <a:gd name="connsiteY2" fmla="*/ 1407916 h 1483740"/>
                <a:gd name="connsiteX3" fmla="*/ 1717481 w 3779943"/>
                <a:gd name="connsiteY3" fmla="*/ 1302509 h 1483740"/>
                <a:gd name="connsiteX4" fmla="*/ 1908426 w 3779943"/>
                <a:gd name="connsiteY4" fmla="*/ 1378287 h 1483740"/>
                <a:gd name="connsiteX5" fmla="*/ 2380305 w 3779943"/>
                <a:gd name="connsiteY5" fmla="*/ 12568 h 1483740"/>
                <a:gd name="connsiteX6" fmla="*/ 2783787 w 3779943"/>
                <a:gd name="connsiteY6" fmla="*/ 1382163 h 1483740"/>
                <a:gd name="connsiteX7" fmla="*/ 3025191 w 3779943"/>
                <a:gd name="connsiteY7" fmla="*/ 1301649 h 1483740"/>
                <a:gd name="connsiteX8" fmla="*/ 3279312 w 3779943"/>
                <a:gd name="connsiteY8" fmla="*/ 1385478 h 1483740"/>
                <a:gd name="connsiteX9" fmla="*/ 3512595 w 3779943"/>
                <a:gd name="connsiteY9" fmla="*/ 1337214 h 1483740"/>
                <a:gd name="connsiteX10" fmla="*/ 3779943 w 3779943"/>
                <a:gd name="connsiteY10" fmla="*/ 1380681 h 1483740"/>
                <a:gd name="connsiteX0" fmla="*/ 0 w 3779943"/>
                <a:gd name="connsiteY0" fmla="*/ 1413021 h 1413021"/>
                <a:gd name="connsiteX1" fmla="*/ 473412 w 3779943"/>
                <a:gd name="connsiteY1" fmla="*/ 1 h 1413021"/>
                <a:gd name="connsiteX2" fmla="*/ 960726 w 3779943"/>
                <a:gd name="connsiteY2" fmla="*/ 1407916 h 1413021"/>
                <a:gd name="connsiteX3" fmla="*/ 1717481 w 3779943"/>
                <a:gd name="connsiteY3" fmla="*/ 1302509 h 1413021"/>
                <a:gd name="connsiteX4" fmla="*/ 1908426 w 3779943"/>
                <a:gd name="connsiteY4" fmla="*/ 1378287 h 1413021"/>
                <a:gd name="connsiteX5" fmla="*/ 2380305 w 3779943"/>
                <a:gd name="connsiteY5" fmla="*/ 12568 h 1413021"/>
                <a:gd name="connsiteX6" fmla="*/ 2783787 w 3779943"/>
                <a:gd name="connsiteY6" fmla="*/ 1382163 h 1413021"/>
                <a:gd name="connsiteX7" fmla="*/ 3025191 w 3779943"/>
                <a:gd name="connsiteY7" fmla="*/ 1301649 h 1413021"/>
                <a:gd name="connsiteX8" fmla="*/ 3279312 w 3779943"/>
                <a:gd name="connsiteY8" fmla="*/ 1385478 h 1413021"/>
                <a:gd name="connsiteX9" fmla="*/ 3512595 w 3779943"/>
                <a:gd name="connsiteY9" fmla="*/ 1337214 h 1413021"/>
                <a:gd name="connsiteX10" fmla="*/ 3779943 w 3779943"/>
                <a:gd name="connsiteY10" fmla="*/ 1380681 h 1413021"/>
                <a:gd name="connsiteX0" fmla="*/ 0 w 3779943"/>
                <a:gd name="connsiteY0" fmla="*/ 1413030 h 1413030"/>
                <a:gd name="connsiteX1" fmla="*/ 473412 w 3779943"/>
                <a:gd name="connsiteY1" fmla="*/ 10 h 1413030"/>
                <a:gd name="connsiteX2" fmla="*/ 1405894 w 3779943"/>
                <a:gd name="connsiteY2" fmla="*/ 1386034 h 1413030"/>
                <a:gd name="connsiteX3" fmla="*/ 1717481 w 3779943"/>
                <a:gd name="connsiteY3" fmla="*/ 1302518 h 1413030"/>
                <a:gd name="connsiteX4" fmla="*/ 1908426 w 3779943"/>
                <a:gd name="connsiteY4" fmla="*/ 1378296 h 1413030"/>
                <a:gd name="connsiteX5" fmla="*/ 2380305 w 3779943"/>
                <a:gd name="connsiteY5" fmla="*/ 12577 h 1413030"/>
                <a:gd name="connsiteX6" fmla="*/ 2783787 w 3779943"/>
                <a:gd name="connsiteY6" fmla="*/ 1382172 h 1413030"/>
                <a:gd name="connsiteX7" fmla="*/ 3025191 w 3779943"/>
                <a:gd name="connsiteY7" fmla="*/ 1301658 h 1413030"/>
                <a:gd name="connsiteX8" fmla="*/ 3279312 w 3779943"/>
                <a:gd name="connsiteY8" fmla="*/ 1385487 h 1413030"/>
                <a:gd name="connsiteX9" fmla="*/ 3512595 w 3779943"/>
                <a:gd name="connsiteY9" fmla="*/ 1337223 h 1413030"/>
                <a:gd name="connsiteX10" fmla="*/ 3779943 w 3779943"/>
                <a:gd name="connsiteY10" fmla="*/ 1380690 h 1413030"/>
                <a:gd name="connsiteX0" fmla="*/ 0 w 3779943"/>
                <a:gd name="connsiteY0" fmla="*/ 1413030 h 1413030"/>
                <a:gd name="connsiteX1" fmla="*/ 473412 w 3779943"/>
                <a:gd name="connsiteY1" fmla="*/ 10 h 1413030"/>
                <a:gd name="connsiteX2" fmla="*/ 1405894 w 3779943"/>
                <a:gd name="connsiteY2" fmla="*/ 1386034 h 1413030"/>
                <a:gd name="connsiteX3" fmla="*/ 1717481 w 3779943"/>
                <a:gd name="connsiteY3" fmla="*/ 1302518 h 1413030"/>
                <a:gd name="connsiteX4" fmla="*/ 1908426 w 3779943"/>
                <a:gd name="connsiteY4" fmla="*/ 1378296 h 1413030"/>
                <a:gd name="connsiteX5" fmla="*/ 2380305 w 3779943"/>
                <a:gd name="connsiteY5" fmla="*/ 12577 h 1413030"/>
                <a:gd name="connsiteX6" fmla="*/ 2783787 w 3779943"/>
                <a:gd name="connsiteY6" fmla="*/ 1382172 h 1413030"/>
                <a:gd name="connsiteX7" fmla="*/ 3025191 w 3779943"/>
                <a:gd name="connsiteY7" fmla="*/ 1301658 h 1413030"/>
                <a:gd name="connsiteX8" fmla="*/ 3279312 w 3779943"/>
                <a:gd name="connsiteY8" fmla="*/ 1385487 h 1413030"/>
                <a:gd name="connsiteX9" fmla="*/ 3512595 w 3779943"/>
                <a:gd name="connsiteY9" fmla="*/ 1337223 h 1413030"/>
                <a:gd name="connsiteX10" fmla="*/ 3779943 w 3779943"/>
                <a:gd name="connsiteY10" fmla="*/ 1380690 h 1413030"/>
                <a:gd name="connsiteX0" fmla="*/ 0 w 3779943"/>
                <a:gd name="connsiteY0" fmla="*/ 1400454 h 1400454"/>
                <a:gd name="connsiteX1" fmla="*/ 1207338 w 3779943"/>
                <a:gd name="connsiteY1" fmla="*/ 1330969 h 1400454"/>
                <a:gd name="connsiteX2" fmla="*/ 1405894 w 3779943"/>
                <a:gd name="connsiteY2" fmla="*/ 1373458 h 1400454"/>
                <a:gd name="connsiteX3" fmla="*/ 1717481 w 3779943"/>
                <a:gd name="connsiteY3" fmla="*/ 1289942 h 1400454"/>
                <a:gd name="connsiteX4" fmla="*/ 1908426 w 3779943"/>
                <a:gd name="connsiteY4" fmla="*/ 1365720 h 1400454"/>
                <a:gd name="connsiteX5" fmla="*/ 2380305 w 3779943"/>
                <a:gd name="connsiteY5" fmla="*/ 1 h 1400454"/>
                <a:gd name="connsiteX6" fmla="*/ 2783787 w 3779943"/>
                <a:gd name="connsiteY6" fmla="*/ 1369596 h 1400454"/>
                <a:gd name="connsiteX7" fmla="*/ 3025191 w 3779943"/>
                <a:gd name="connsiteY7" fmla="*/ 1289082 h 1400454"/>
                <a:gd name="connsiteX8" fmla="*/ 3279312 w 3779943"/>
                <a:gd name="connsiteY8" fmla="*/ 1372911 h 1400454"/>
                <a:gd name="connsiteX9" fmla="*/ 3512595 w 3779943"/>
                <a:gd name="connsiteY9" fmla="*/ 1324647 h 1400454"/>
                <a:gd name="connsiteX10" fmla="*/ 3779943 w 3779943"/>
                <a:gd name="connsiteY10" fmla="*/ 1368114 h 1400454"/>
                <a:gd name="connsiteX0" fmla="*/ 0 w 2829449"/>
                <a:gd name="connsiteY0" fmla="*/ 1367618 h 1374120"/>
                <a:gd name="connsiteX1" fmla="*/ 256844 w 2829449"/>
                <a:gd name="connsiteY1" fmla="*/ 1330969 h 1374120"/>
                <a:gd name="connsiteX2" fmla="*/ 455400 w 2829449"/>
                <a:gd name="connsiteY2" fmla="*/ 1373458 h 1374120"/>
                <a:gd name="connsiteX3" fmla="*/ 766987 w 2829449"/>
                <a:gd name="connsiteY3" fmla="*/ 1289942 h 1374120"/>
                <a:gd name="connsiteX4" fmla="*/ 957932 w 2829449"/>
                <a:gd name="connsiteY4" fmla="*/ 1365720 h 1374120"/>
                <a:gd name="connsiteX5" fmla="*/ 1429811 w 2829449"/>
                <a:gd name="connsiteY5" fmla="*/ 1 h 1374120"/>
                <a:gd name="connsiteX6" fmla="*/ 1833293 w 2829449"/>
                <a:gd name="connsiteY6" fmla="*/ 1369596 h 1374120"/>
                <a:gd name="connsiteX7" fmla="*/ 2074697 w 2829449"/>
                <a:gd name="connsiteY7" fmla="*/ 1289082 h 1374120"/>
                <a:gd name="connsiteX8" fmla="*/ 2328818 w 2829449"/>
                <a:gd name="connsiteY8" fmla="*/ 1372911 h 1374120"/>
                <a:gd name="connsiteX9" fmla="*/ 2562101 w 2829449"/>
                <a:gd name="connsiteY9" fmla="*/ 1324647 h 1374120"/>
                <a:gd name="connsiteX10" fmla="*/ 2829449 w 2829449"/>
                <a:gd name="connsiteY10" fmla="*/ 1368114 h 1374120"/>
                <a:gd name="connsiteX0" fmla="*/ 0 w 2829449"/>
                <a:gd name="connsiteY0" fmla="*/ 1367618 h 1374120"/>
                <a:gd name="connsiteX1" fmla="*/ 256844 w 2829449"/>
                <a:gd name="connsiteY1" fmla="*/ 1330969 h 1374120"/>
                <a:gd name="connsiteX2" fmla="*/ 455400 w 2829449"/>
                <a:gd name="connsiteY2" fmla="*/ 1373458 h 1374120"/>
                <a:gd name="connsiteX3" fmla="*/ 766987 w 2829449"/>
                <a:gd name="connsiteY3" fmla="*/ 1289942 h 1374120"/>
                <a:gd name="connsiteX4" fmla="*/ 973834 w 2829449"/>
                <a:gd name="connsiteY4" fmla="*/ 1365720 h 1374120"/>
                <a:gd name="connsiteX5" fmla="*/ 1429811 w 2829449"/>
                <a:gd name="connsiteY5" fmla="*/ 1 h 1374120"/>
                <a:gd name="connsiteX6" fmla="*/ 1833293 w 2829449"/>
                <a:gd name="connsiteY6" fmla="*/ 1369596 h 1374120"/>
                <a:gd name="connsiteX7" fmla="*/ 2074697 w 2829449"/>
                <a:gd name="connsiteY7" fmla="*/ 1289082 h 1374120"/>
                <a:gd name="connsiteX8" fmla="*/ 2328818 w 2829449"/>
                <a:gd name="connsiteY8" fmla="*/ 1372911 h 1374120"/>
                <a:gd name="connsiteX9" fmla="*/ 2562101 w 2829449"/>
                <a:gd name="connsiteY9" fmla="*/ 1324647 h 1374120"/>
                <a:gd name="connsiteX10" fmla="*/ 2829449 w 2829449"/>
                <a:gd name="connsiteY10" fmla="*/ 1368114 h 1374120"/>
                <a:gd name="connsiteX0" fmla="*/ 0 w 2829449"/>
                <a:gd name="connsiteY0" fmla="*/ 1367618 h 1372964"/>
                <a:gd name="connsiteX1" fmla="*/ 256844 w 2829449"/>
                <a:gd name="connsiteY1" fmla="*/ 1330969 h 1372964"/>
                <a:gd name="connsiteX2" fmla="*/ 526962 w 2829449"/>
                <a:gd name="connsiteY2" fmla="*/ 1368033 h 1372964"/>
                <a:gd name="connsiteX3" fmla="*/ 766987 w 2829449"/>
                <a:gd name="connsiteY3" fmla="*/ 1289942 h 1372964"/>
                <a:gd name="connsiteX4" fmla="*/ 973834 w 2829449"/>
                <a:gd name="connsiteY4" fmla="*/ 1365720 h 1372964"/>
                <a:gd name="connsiteX5" fmla="*/ 1429811 w 2829449"/>
                <a:gd name="connsiteY5" fmla="*/ 1 h 1372964"/>
                <a:gd name="connsiteX6" fmla="*/ 1833293 w 2829449"/>
                <a:gd name="connsiteY6" fmla="*/ 1369596 h 1372964"/>
                <a:gd name="connsiteX7" fmla="*/ 2074697 w 2829449"/>
                <a:gd name="connsiteY7" fmla="*/ 1289082 h 1372964"/>
                <a:gd name="connsiteX8" fmla="*/ 2328818 w 2829449"/>
                <a:gd name="connsiteY8" fmla="*/ 1372911 h 1372964"/>
                <a:gd name="connsiteX9" fmla="*/ 2562101 w 2829449"/>
                <a:gd name="connsiteY9" fmla="*/ 1324647 h 1372964"/>
                <a:gd name="connsiteX10" fmla="*/ 2829449 w 2829449"/>
                <a:gd name="connsiteY10" fmla="*/ 1368114 h 1372964"/>
                <a:gd name="connsiteX0" fmla="*/ 0 w 2829449"/>
                <a:gd name="connsiteY0" fmla="*/ 1367618 h 1372964"/>
                <a:gd name="connsiteX1" fmla="*/ 256844 w 2829449"/>
                <a:gd name="connsiteY1" fmla="*/ 1330969 h 1372964"/>
                <a:gd name="connsiteX2" fmla="*/ 526962 w 2829449"/>
                <a:gd name="connsiteY2" fmla="*/ 1368033 h 1372964"/>
                <a:gd name="connsiteX3" fmla="*/ 766987 w 2829449"/>
                <a:gd name="connsiteY3" fmla="*/ 1289942 h 1372964"/>
                <a:gd name="connsiteX4" fmla="*/ 973834 w 2829449"/>
                <a:gd name="connsiteY4" fmla="*/ 1365720 h 1372964"/>
                <a:gd name="connsiteX5" fmla="*/ 1429811 w 2829449"/>
                <a:gd name="connsiteY5" fmla="*/ 1 h 1372964"/>
                <a:gd name="connsiteX6" fmla="*/ 1833293 w 2829449"/>
                <a:gd name="connsiteY6" fmla="*/ 1369596 h 1372964"/>
                <a:gd name="connsiteX7" fmla="*/ 2074697 w 2829449"/>
                <a:gd name="connsiteY7" fmla="*/ 1289082 h 1372964"/>
                <a:gd name="connsiteX8" fmla="*/ 2328818 w 2829449"/>
                <a:gd name="connsiteY8" fmla="*/ 1372911 h 1372964"/>
                <a:gd name="connsiteX9" fmla="*/ 2562101 w 2829449"/>
                <a:gd name="connsiteY9" fmla="*/ 1324647 h 1372964"/>
                <a:gd name="connsiteX10" fmla="*/ 2829449 w 2829449"/>
                <a:gd name="connsiteY10" fmla="*/ 1368114 h 1372964"/>
                <a:gd name="connsiteX0" fmla="*/ 0 w 2829449"/>
                <a:gd name="connsiteY0" fmla="*/ 1367618 h 1372964"/>
                <a:gd name="connsiteX1" fmla="*/ 296600 w 2829449"/>
                <a:gd name="connsiteY1" fmla="*/ 1330969 h 1372964"/>
                <a:gd name="connsiteX2" fmla="*/ 526962 w 2829449"/>
                <a:gd name="connsiteY2" fmla="*/ 1368033 h 1372964"/>
                <a:gd name="connsiteX3" fmla="*/ 766987 w 2829449"/>
                <a:gd name="connsiteY3" fmla="*/ 1289942 h 1372964"/>
                <a:gd name="connsiteX4" fmla="*/ 973834 w 2829449"/>
                <a:gd name="connsiteY4" fmla="*/ 1365720 h 1372964"/>
                <a:gd name="connsiteX5" fmla="*/ 1429811 w 2829449"/>
                <a:gd name="connsiteY5" fmla="*/ 1 h 1372964"/>
                <a:gd name="connsiteX6" fmla="*/ 1833293 w 2829449"/>
                <a:gd name="connsiteY6" fmla="*/ 1369596 h 1372964"/>
                <a:gd name="connsiteX7" fmla="*/ 2074697 w 2829449"/>
                <a:gd name="connsiteY7" fmla="*/ 1289082 h 1372964"/>
                <a:gd name="connsiteX8" fmla="*/ 2328818 w 2829449"/>
                <a:gd name="connsiteY8" fmla="*/ 1372911 h 1372964"/>
                <a:gd name="connsiteX9" fmla="*/ 2562101 w 2829449"/>
                <a:gd name="connsiteY9" fmla="*/ 1324647 h 1372964"/>
                <a:gd name="connsiteX10" fmla="*/ 2829449 w 2829449"/>
                <a:gd name="connsiteY10" fmla="*/ 1368114 h 1372964"/>
                <a:gd name="connsiteX0" fmla="*/ 0 w 2789692"/>
                <a:gd name="connsiteY0" fmla="*/ 1369427 h 1372964"/>
                <a:gd name="connsiteX1" fmla="*/ 256843 w 2789692"/>
                <a:gd name="connsiteY1" fmla="*/ 1330969 h 1372964"/>
                <a:gd name="connsiteX2" fmla="*/ 487205 w 2789692"/>
                <a:gd name="connsiteY2" fmla="*/ 1368033 h 1372964"/>
                <a:gd name="connsiteX3" fmla="*/ 727230 w 2789692"/>
                <a:gd name="connsiteY3" fmla="*/ 1289942 h 1372964"/>
                <a:gd name="connsiteX4" fmla="*/ 934077 w 2789692"/>
                <a:gd name="connsiteY4" fmla="*/ 1365720 h 1372964"/>
                <a:gd name="connsiteX5" fmla="*/ 1390054 w 2789692"/>
                <a:gd name="connsiteY5" fmla="*/ 1 h 1372964"/>
                <a:gd name="connsiteX6" fmla="*/ 1793536 w 2789692"/>
                <a:gd name="connsiteY6" fmla="*/ 1369596 h 1372964"/>
                <a:gd name="connsiteX7" fmla="*/ 2034940 w 2789692"/>
                <a:gd name="connsiteY7" fmla="*/ 1289082 h 1372964"/>
                <a:gd name="connsiteX8" fmla="*/ 2289061 w 2789692"/>
                <a:gd name="connsiteY8" fmla="*/ 1372911 h 1372964"/>
                <a:gd name="connsiteX9" fmla="*/ 2522344 w 2789692"/>
                <a:gd name="connsiteY9" fmla="*/ 1324647 h 1372964"/>
                <a:gd name="connsiteX10" fmla="*/ 2789692 w 2789692"/>
                <a:gd name="connsiteY10" fmla="*/ 1368114 h 1372964"/>
                <a:gd name="connsiteX0" fmla="*/ 0 w 2789692"/>
                <a:gd name="connsiteY0" fmla="*/ 1369427 h 1372964"/>
                <a:gd name="connsiteX1" fmla="*/ 256843 w 2789692"/>
                <a:gd name="connsiteY1" fmla="*/ 1330969 h 1372964"/>
                <a:gd name="connsiteX2" fmla="*/ 487205 w 2789692"/>
                <a:gd name="connsiteY2" fmla="*/ 1368033 h 1372964"/>
                <a:gd name="connsiteX3" fmla="*/ 727230 w 2789692"/>
                <a:gd name="connsiteY3" fmla="*/ 1289942 h 1372964"/>
                <a:gd name="connsiteX4" fmla="*/ 934077 w 2789692"/>
                <a:gd name="connsiteY4" fmla="*/ 1365720 h 1372964"/>
                <a:gd name="connsiteX5" fmla="*/ 1390054 w 2789692"/>
                <a:gd name="connsiteY5" fmla="*/ 1 h 1372964"/>
                <a:gd name="connsiteX6" fmla="*/ 1793536 w 2789692"/>
                <a:gd name="connsiteY6" fmla="*/ 1369596 h 1372964"/>
                <a:gd name="connsiteX7" fmla="*/ 2034940 w 2789692"/>
                <a:gd name="connsiteY7" fmla="*/ 1289082 h 1372964"/>
                <a:gd name="connsiteX8" fmla="*/ 2289061 w 2789692"/>
                <a:gd name="connsiteY8" fmla="*/ 1372911 h 1372964"/>
                <a:gd name="connsiteX9" fmla="*/ 2522344 w 2789692"/>
                <a:gd name="connsiteY9" fmla="*/ 1324647 h 1372964"/>
                <a:gd name="connsiteX10" fmla="*/ 2789692 w 2789692"/>
                <a:gd name="connsiteY10" fmla="*/ 1368114 h 1372964"/>
                <a:gd name="connsiteX0" fmla="*/ 0 w 2789692"/>
                <a:gd name="connsiteY0" fmla="*/ 1369427 h 1372975"/>
                <a:gd name="connsiteX1" fmla="*/ 256843 w 2789692"/>
                <a:gd name="connsiteY1" fmla="*/ 1330969 h 1372975"/>
                <a:gd name="connsiteX2" fmla="*/ 487205 w 2789692"/>
                <a:gd name="connsiteY2" fmla="*/ 1368033 h 1372975"/>
                <a:gd name="connsiteX3" fmla="*/ 727230 w 2789692"/>
                <a:gd name="connsiteY3" fmla="*/ 1289942 h 1372975"/>
                <a:gd name="connsiteX4" fmla="*/ 934077 w 2789692"/>
                <a:gd name="connsiteY4" fmla="*/ 1365720 h 1372975"/>
                <a:gd name="connsiteX5" fmla="*/ 1390054 w 2789692"/>
                <a:gd name="connsiteY5" fmla="*/ 1 h 1372975"/>
                <a:gd name="connsiteX6" fmla="*/ 1793536 w 2789692"/>
                <a:gd name="connsiteY6" fmla="*/ 1369596 h 1372975"/>
                <a:gd name="connsiteX7" fmla="*/ 2034940 w 2789692"/>
                <a:gd name="connsiteY7" fmla="*/ 1289082 h 1372975"/>
                <a:gd name="connsiteX8" fmla="*/ 2289061 w 2789692"/>
                <a:gd name="connsiteY8" fmla="*/ 1372911 h 1372975"/>
                <a:gd name="connsiteX9" fmla="*/ 2522344 w 2789692"/>
                <a:gd name="connsiteY9" fmla="*/ 1324647 h 1372975"/>
                <a:gd name="connsiteX10" fmla="*/ 2789692 w 2789692"/>
                <a:gd name="connsiteY10" fmla="*/ 1368114 h 1372975"/>
                <a:gd name="connsiteX0" fmla="*/ 0 w 2789692"/>
                <a:gd name="connsiteY0" fmla="*/ 1369427 h 1372975"/>
                <a:gd name="connsiteX1" fmla="*/ 256843 w 2789692"/>
                <a:gd name="connsiteY1" fmla="*/ 1330969 h 1372975"/>
                <a:gd name="connsiteX2" fmla="*/ 487205 w 2789692"/>
                <a:gd name="connsiteY2" fmla="*/ 1368033 h 1372975"/>
                <a:gd name="connsiteX3" fmla="*/ 727230 w 2789692"/>
                <a:gd name="connsiteY3" fmla="*/ 1289942 h 1372975"/>
                <a:gd name="connsiteX4" fmla="*/ 934077 w 2789692"/>
                <a:gd name="connsiteY4" fmla="*/ 1365720 h 1372975"/>
                <a:gd name="connsiteX5" fmla="*/ 1390054 w 2789692"/>
                <a:gd name="connsiteY5" fmla="*/ 1 h 1372975"/>
                <a:gd name="connsiteX6" fmla="*/ 1793536 w 2789692"/>
                <a:gd name="connsiteY6" fmla="*/ 1369596 h 1372975"/>
                <a:gd name="connsiteX7" fmla="*/ 2034940 w 2789692"/>
                <a:gd name="connsiteY7" fmla="*/ 1289082 h 1372975"/>
                <a:gd name="connsiteX8" fmla="*/ 2289061 w 2789692"/>
                <a:gd name="connsiteY8" fmla="*/ 1372911 h 1372975"/>
                <a:gd name="connsiteX9" fmla="*/ 2522344 w 2789692"/>
                <a:gd name="connsiteY9" fmla="*/ 1324647 h 1372975"/>
                <a:gd name="connsiteX10" fmla="*/ 2789692 w 2789692"/>
                <a:gd name="connsiteY10" fmla="*/ 1368114 h 1372975"/>
                <a:gd name="connsiteX0" fmla="*/ 0 w 2789692"/>
                <a:gd name="connsiteY0" fmla="*/ 1375489 h 1379037"/>
                <a:gd name="connsiteX1" fmla="*/ 256843 w 2789692"/>
                <a:gd name="connsiteY1" fmla="*/ 1337031 h 1379037"/>
                <a:gd name="connsiteX2" fmla="*/ 487205 w 2789692"/>
                <a:gd name="connsiteY2" fmla="*/ 1374095 h 1379037"/>
                <a:gd name="connsiteX3" fmla="*/ 727230 w 2789692"/>
                <a:gd name="connsiteY3" fmla="*/ 1296004 h 1379037"/>
                <a:gd name="connsiteX4" fmla="*/ 934077 w 2789692"/>
                <a:gd name="connsiteY4" fmla="*/ 1371782 h 1379037"/>
                <a:gd name="connsiteX5" fmla="*/ 1390054 w 2789692"/>
                <a:gd name="connsiteY5" fmla="*/ 6063 h 1379037"/>
                <a:gd name="connsiteX6" fmla="*/ 2149773 w 2789692"/>
                <a:gd name="connsiteY6" fmla="*/ 837379 h 1379037"/>
                <a:gd name="connsiteX7" fmla="*/ 2034940 w 2789692"/>
                <a:gd name="connsiteY7" fmla="*/ 1295144 h 1379037"/>
                <a:gd name="connsiteX8" fmla="*/ 2289061 w 2789692"/>
                <a:gd name="connsiteY8" fmla="*/ 1378973 h 1379037"/>
                <a:gd name="connsiteX9" fmla="*/ 2522344 w 2789692"/>
                <a:gd name="connsiteY9" fmla="*/ 1330709 h 1379037"/>
                <a:gd name="connsiteX10" fmla="*/ 2789692 w 2789692"/>
                <a:gd name="connsiteY10" fmla="*/ 1374176 h 1379037"/>
                <a:gd name="connsiteX0" fmla="*/ 0 w 2789692"/>
                <a:gd name="connsiteY0" fmla="*/ 1377295 h 1380843"/>
                <a:gd name="connsiteX1" fmla="*/ 256843 w 2789692"/>
                <a:gd name="connsiteY1" fmla="*/ 1338837 h 1380843"/>
                <a:gd name="connsiteX2" fmla="*/ 487205 w 2789692"/>
                <a:gd name="connsiteY2" fmla="*/ 1375901 h 1380843"/>
                <a:gd name="connsiteX3" fmla="*/ 727230 w 2789692"/>
                <a:gd name="connsiteY3" fmla="*/ 1297810 h 1380843"/>
                <a:gd name="connsiteX4" fmla="*/ 934077 w 2789692"/>
                <a:gd name="connsiteY4" fmla="*/ 1373588 h 1380843"/>
                <a:gd name="connsiteX5" fmla="*/ 1390054 w 2789692"/>
                <a:gd name="connsiteY5" fmla="*/ 7869 h 1380843"/>
                <a:gd name="connsiteX6" fmla="*/ 2149773 w 2789692"/>
                <a:gd name="connsiteY6" fmla="*/ 839185 h 1380843"/>
                <a:gd name="connsiteX7" fmla="*/ 2289061 w 2789692"/>
                <a:gd name="connsiteY7" fmla="*/ 1380779 h 1380843"/>
                <a:gd name="connsiteX8" fmla="*/ 2522344 w 2789692"/>
                <a:gd name="connsiteY8" fmla="*/ 1332515 h 1380843"/>
                <a:gd name="connsiteX9" fmla="*/ 2789692 w 2789692"/>
                <a:gd name="connsiteY9" fmla="*/ 1375982 h 1380843"/>
                <a:gd name="connsiteX0" fmla="*/ 0 w 2789692"/>
                <a:gd name="connsiteY0" fmla="*/ 1377137 h 1377137"/>
                <a:gd name="connsiteX1" fmla="*/ 256843 w 2789692"/>
                <a:gd name="connsiteY1" fmla="*/ 1338679 h 1377137"/>
                <a:gd name="connsiteX2" fmla="*/ 487205 w 2789692"/>
                <a:gd name="connsiteY2" fmla="*/ 1375743 h 1377137"/>
                <a:gd name="connsiteX3" fmla="*/ 727230 w 2789692"/>
                <a:gd name="connsiteY3" fmla="*/ 1297652 h 1377137"/>
                <a:gd name="connsiteX4" fmla="*/ 934077 w 2789692"/>
                <a:gd name="connsiteY4" fmla="*/ 1373430 h 1377137"/>
                <a:gd name="connsiteX5" fmla="*/ 1390054 w 2789692"/>
                <a:gd name="connsiteY5" fmla="*/ 7711 h 1377137"/>
                <a:gd name="connsiteX6" fmla="*/ 2149773 w 2789692"/>
                <a:gd name="connsiteY6" fmla="*/ 839027 h 1377137"/>
                <a:gd name="connsiteX7" fmla="*/ 2603611 w 2789692"/>
                <a:gd name="connsiteY7" fmla="*/ 1284006 h 1377137"/>
                <a:gd name="connsiteX8" fmla="*/ 2522344 w 2789692"/>
                <a:gd name="connsiteY8" fmla="*/ 1332357 h 1377137"/>
                <a:gd name="connsiteX9" fmla="*/ 2789692 w 2789692"/>
                <a:gd name="connsiteY9" fmla="*/ 1375824 h 1377137"/>
                <a:gd name="connsiteX0" fmla="*/ 0 w 2904193"/>
                <a:gd name="connsiteY0" fmla="*/ 1377137 h 1377137"/>
                <a:gd name="connsiteX1" fmla="*/ 256843 w 2904193"/>
                <a:gd name="connsiteY1" fmla="*/ 1338679 h 1377137"/>
                <a:gd name="connsiteX2" fmla="*/ 487205 w 2904193"/>
                <a:gd name="connsiteY2" fmla="*/ 1375743 h 1377137"/>
                <a:gd name="connsiteX3" fmla="*/ 727230 w 2904193"/>
                <a:gd name="connsiteY3" fmla="*/ 1297652 h 1377137"/>
                <a:gd name="connsiteX4" fmla="*/ 934077 w 2904193"/>
                <a:gd name="connsiteY4" fmla="*/ 1373430 h 1377137"/>
                <a:gd name="connsiteX5" fmla="*/ 1390054 w 2904193"/>
                <a:gd name="connsiteY5" fmla="*/ 7711 h 1377137"/>
                <a:gd name="connsiteX6" fmla="*/ 2149773 w 2904193"/>
                <a:gd name="connsiteY6" fmla="*/ 839027 h 1377137"/>
                <a:gd name="connsiteX7" fmla="*/ 2603611 w 2904193"/>
                <a:gd name="connsiteY7" fmla="*/ 1284006 h 1377137"/>
                <a:gd name="connsiteX8" fmla="*/ 2889950 w 2904193"/>
                <a:gd name="connsiteY8" fmla="*/ 1336957 h 1377137"/>
                <a:gd name="connsiteX9" fmla="*/ 2789692 w 2904193"/>
                <a:gd name="connsiteY9" fmla="*/ 1375824 h 1377137"/>
                <a:gd name="connsiteX0" fmla="*/ 0 w 3490797"/>
                <a:gd name="connsiteY0" fmla="*/ 1377137 h 1377137"/>
                <a:gd name="connsiteX1" fmla="*/ 256843 w 3490797"/>
                <a:gd name="connsiteY1" fmla="*/ 1338679 h 1377137"/>
                <a:gd name="connsiteX2" fmla="*/ 487205 w 3490797"/>
                <a:gd name="connsiteY2" fmla="*/ 1375743 h 1377137"/>
                <a:gd name="connsiteX3" fmla="*/ 727230 w 3490797"/>
                <a:gd name="connsiteY3" fmla="*/ 1297652 h 1377137"/>
                <a:gd name="connsiteX4" fmla="*/ 934077 w 3490797"/>
                <a:gd name="connsiteY4" fmla="*/ 1373430 h 1377137"/>
                <a:gd name="connsiteX5" fmla="*/ 1390054 w 3490797"/>
                <a:gd name="connsiteY5" fmla="*/ 7711 h 1377137"/>
                <a:gd name="connsiteX6" fmla="*/ 2149773 w 3490797"/>
                <a:gd name="connsiteY6" fmla="*/ 839027 h 1377137"/>
                <a:gd name="connsiteX7" fmla="*/ 2603611 w 3490797"/>
                <a:gd name="connsiteY7" fmla="*/ 1284006 h 1377137"/>
                <a:gd name="connsiteX8" fmla="*/ 2889950 w 3490797"/>
                <a:gd name="connsiteY8" fmla="*/ 1336957 h 1377137"/>
                <a:gd name="connsiteX9" fmla="*/ 3490797 w 3490797"/>
                <a:gd name="connsiteY9" fmla="*/ 1375824 h 1377137"/>
                <a:gd name="connsiteX0" fmla="*/ 0 w 3490797"/>
                <a:gd name="connsiteY0" fmla="*/ 1377137 h 1377137"/>
                <a:gd name="connsiteX1" fmla="*/ 256843 w 3490797"/>
                <a:gd name="connsiteY1" fmla="*/ 1338679 h 1377137"/>
                <a:gd name="connsiteX2" fmla="*/ 487205 w 3490797"/>
                <a:gd name="connsiteY2" fmla="*/ 1375743 h 1377137"/>
                <a:gd name="connsiteX3" fmla="*/ 727230 w 3490797"/>
                <a:gd name="connsiteY3" fmla="*/ 1297652 h 1377137"/>
                <a:gd name="connsiteX4" fmla="*/ 934077 w 3490797"/>
                <a:gd name="connsiteY4" fmla="*/ 1373430 h 1377137"/>
                <a:gd name="connsiteX5" fmla="*/ 1390054 w 3490797"/>
                <a:gd name="connsiteY5" fmla="*/ 7711 h 1377137"/>
                <a:gd name="connsiteX6" fmla="*/ 2149773 w 3490797"/>
                <a:gd name="connsiteY6" fmla="*/ 839027 h 1377137"/>
                <a:gd name="connsiteX7" fmla="*/ 2603611 w 3490797"/>
                <a:gd name="connsiteY7" fmla="*/ 1284006 h 1377137"/>
                <a:gd name="connsiteX8" fmla="*/ 2889950 w 3490797"/>
                <a:gd name="connsiteY8" fmla="*/ 1336957 h 1377137"/>
                <a:gd name="connsiteX9" fmla="*/ 3490797 w 3490797"/>
                <a:gd name="connsiteY9" fmla="*/ 1375824 h 1377137"/>
                <a:gd name="connsiteX0" fmla="*/ 0 w 3490797"/>
                <a:gd name="connsiteY0" fmla="*/ 1376495 h 1376495"/>
                <a:gd name="connsiteX1" fmla="*/ 256843 w 3490797"/>
                <a:gd name="connsiteY1" fmla="*/ 1338037 h 1376495"/>
                <a:gd name="connsiteX2" fmla="*/ 487205 w 3490797"/>
                <a:gd name="connsiteY2" fmla="*/ 1375101 h 1376495"/>
                <a:gd name="connsiteX3" fmla="*/ 727230 w 3490797"/>
                <a:gd name="connsiteY3" fmla="*/ 1297010 h 1376495"/>
                <a:gd name="connsiteX4" fmla="*/ 934077 w 3490797"/>
                <a:gd name="connsiteY4" fmla="*/ 1372788 h 1376495"/>
                <a:gd name="connsiteX5" fmla="*/ 1390054 w 3490797"/>
                <a:gd name="connsiteY5" fmla="*/ 7069 h 1376495"/>
                <a:gd name="connsiteX6" fmla="*/ 2142193 w 3490797"/>
                <a:gd name="connsiteY6" fmla="*/ 856788 h 1376495"/>
                <a:gd name="connsiteX7" fmla="*/ 2603611 w 3490797"/>
                <a:gd name="connsiteY7" fmla="*/ 1283364 h 1376495"/>
                <a:gd name="connsiteX8" fmla="*/ 2889950 w 3490797"/>
                <a:gd name="connsiteY8" fmla="*/ 1336315 h 1376495"/>
                <a:gd name="connsiteX9" fmla="*/ 3490797 w 3490797"/>
                <a:gd name="connsiteY9" fmla="*/ 1375182 h 1376495"/>
                <a:gd name="connsiteX0" fmla="*/ 0 w 3490797"/>
                <a:gd name="connsiteY0" fmla="*/ 1376660 h 1376660"/>
                <a:gd name="connsiteX1" fmla="*/ 256843 w 3490797"/>
                <a:gd name="connsiteY1" fmla="*/ 1338202 h 1376660"/>
                <a:gd name="connsiteX2" fmla="*/ 487205 w 3490797"/>
                <a:gd name="connsiteY2" fmla="*/ 1375266 h 1376660"/>
                <a:gd name="connsiteX3" fmla="*/ 727230 w 3490797"/>
                <a:gd name="connsiteY3" fmla="*/ 1297175 h 1376660"/>
                <a:gd name="connsiteX4" fmla="*/ 934077 w 3490797"/>
                <a:gd name="connsiteY4" fmla="*/ 1372953 h 1376660"/>
                <a:gd name="connsiteX5" fmla="*/ 1390054 w 3490797"/>
                <a:gd name="connsiteY5" fmla="*/ 7234 h 1376660"/>
                <a:gd name="connsiteX6" fmla="*/ 2142193 w 3490797"/>
                <a:gd name="connsiteY6" fmla="*/ 856953 h 1376660"/>
                <a:gd name="connsiteX7" fmla="*/ 2603611 w 3490797"/>
                <a:gd name="connsiteY7" fmla="*/ 1283529 h 1376660"/>
                <a:gd name="connsiteX8" fmla="*/ 2889950 w 3490797"/>
                <a:gd name="connsiteY8" fmla="*/ 1336480 h 1376660"/>
                <a:gd name="connsiteX9" fmla="*/ 3490797 w 3490797"/>
                <a:gd name="connsiteY9" fmla="*/ 1375347 h 1376660"/>
                <a:gd name="connsiteX0" fmla="*/ 0 w 3490797"/>
                <a:gd name="connsiteY0" fmla="*/ 1376660 h 1376660"/>
                <a:gd name="connsiteX1" fmla="*/ 256843 w 3490797"/>
                <a:gd name="connsiteY1" fmla="*/ 1338202 h 1376660"/>
                <a:gd name="connsiteX2" fmla="*/ 487205 w 3490797"/>
                <a:gd name="connsiteY2" fmla="*/ 1375266 h 1376660"/>
                <a:gd name="connsiteX3" fmla="*/ 727230 w 3490797"/>
                <a:gd name="connsiteY3" fmla="*/ 1297175 h 1376660"/>
                <a:gd name="connsiteX4" fmla="*/ 934077 w 3490797"/>
                <a:gd name="connsiteY4" fmla="*/ 1372953 h 1376660"/>
                <a:gd name="connsiteX5" fmla="*/ 1390054 w 3490797"/>
                <a:gd name="connsiteY5" fmla="*/ 7234 h 1376660"/>
                <a:gd name="connsiteX6" fmla="*/ 2142193 w 3490797"/>
                <a:gd name="connsiteY6" fmla="*/ 856953 h 1376660"/>
                <a:gd name="connsiteX7" fmla="*/ 2603611 w 3490797"/>
                <a:gd name="connsiteY7" fmla="*/ 1283529 h 1376660"/>
                <a:gd name="connsiteX8" fmla="*/ 3060489 w 3490797"/>
                <a:gd name="connsiteY8" fmla="*/ 1364084 h 1376660"/>
                <a:gd name="connsiteX9" fmla="*/ 3490797 w 3490797"/>
                <a:gd name="connsiteY9" fmla="*/ 1375347 h 1376660"/>
                <a:gd name="connsiteX0" fmla="*/ 0 w 3490797"/>
                <a:gd name="connsiteY0" fmla="*/ 1376660 h 1376660"/>
                <a:gd name="connsiteX1" fmla="*/ 256843 w 3490797"/>
                <a:gd name="connsiteY1" fmla="*/ 1338202 h 1376660"/>
                <a:gd name="connsiteX2" fmla="*/ 487205 w 3490797"/>
                <a:gd name="connsiteY2" fmla="*/ 1375266 h 1376660"/>
                <a:gd name="connsiteX3" fmla="*/ 727230 w 3490797"/>
                <a:gd name="connsiteY3" fmla="*/ 1297175 h 1376660"/>
                <a:gd name="connsiteX4" fmla="*/ 934077 w 3490797"/>
                <a:gd name="connsiteY4" fmla="*/ 1372953 h 1376660"/>
                <a:gd name="connsiteX5" fmla="*/ 1390054 w 3490797"/>
                <a:gd name="connsiteY5" fmla="*/ 7234 h 1376660"/>
                <a:gd name="connsiteX6" fmla="*/ 2142193 w 3490797"/>
                <a:gd name="connsiteY6" fmla="*/ 856953 h 1376660"/>
                <a:gd name="connsiteX7" fmla="*/ 2603611 w 3490797"/>
                <a:gd name="connsiteY7" fmla="*/ 1283529 h 1376660"/>
                <a:gd name="connsiteX8" fmla="*/ 3060489 w 3490797"/>
                <a:gd name="connsiteY8" fmla="*/ 1364084 h 1376660"/>
                <a:gd name="connsiteX9" fmla="*/ 3490797 w 3490797"/>
                <a:gd name="connsiteY9" fmla="*/ 1375347 h 1376660"/>
                <a:gd name="connsiteX0" fmla="*/ 0 w 3490797"/>
                <a:gd name="connsiteY0" fmla="*/ 1376475 h 1376475"/>
                <a:gd name="connsiteX1" fmla="*/ 256843 w 3490797"/>
                <a:gd name="connsiteY1" fmla="*/ 1338017 h 1376475"/>
                <a:gd name="connsiteX2" fmla="*/ 487205 w 3490797"/>
                <a:gd name="connsiteY2" fmla="*/ 1375081 h 1376475"/>
                <a:gd name="connsiteX3" fmla="*/ 727230 w 3490797"/>
                <a:gd name="connsiteY3" fmla="*/ 1296990 h 1376475"/>
                <a:gd name="connsiteX4" fmla="*/ 934077 w 3490797"/>
                <a:gd name="connsiteY4" fmla="*/ 1372768 h 1376475"/>
                <a:gd name="connsiteX5" fmla="*/ 1390054 w 3490797"/>
                <a:gd name="connsiteY5" fmla="*/ 7049 h 1376475"/>
                <a:gd name="connsiteX6" fmla="*/ 2142193 w 3490797"/>
                <a:gd name="connsiteY6" fmla="*/ 856768 h 1376475"/>
                <a:gd name="connsiteX7" fmla="*/ 2573293 w 3490797"/>
                <a:gd name="connsiteY7" fmla="*/ 1269542 h 1376475"/>
                <a:gd name="connsiteX8" fmla="*/ 3060489 w 3490797"/>
                <a:gd name="connsiteY8" fmla="*/ 1363899 h 1376475"/>
                <a:gd name="connsiteX9" fmla="*/ 3490797 w 3490797"/>
                <a:gd name="connsiteY9" fmla="*/ 1375162 h 1376475"/>
                <a:gd name="connsiteX0" fmla="*/ 0 w 3490797"/>
                <a:gd name="connsiteY0" fmla="*/ 1376724 h 1376724"/>
                <a:gd name="connsiteX1" fmla="*/ 256843 w 3490797"/>
                <a:gd name="connsiteY1" fmla="*/ 1338266 h 1376724"/>
                <a:gd name="connsiteX2" fmla="*/ 487205 w 3490797"/>
                <a:gd name="connsiteY2" fmla="*/ 1375330 h 1376724"/>
                <a:gd name="connsiteX3" fmla="*/ 727230 w 3490797"/>
                <a:gd name="connsiteY3" fmla="*/ 1297239 h 1376724"/>
                <a:gd name="connsiteX4" fmla="*/ 934077 w 3490797"/>
                <a:gd name="connsiteY4" fmla="*/ 1373017 h 1376724"/>
                <a:gd name="connsiteX5" fmla="*/ 1390054 w 3490797"/>
                <a:gd name="connsiteY5" fmla="*/ 7298 h 1376724"/>
                <a:gd name="connsiteX6" fmla="*/ 2142193 w 3490797"/>
                <a:gd name="connsiteY6" fmla="*/ 857017 h 1376724"/>
                <a:gd name="connsiteX7" fmla="*/ 2573293 w 3490797"/>
                <a:gd name="connsiteY7" fmla="*/ 1269791 h 1376724"/>
                <a:gd name="connsiteX8" fmla="*/ 3060489 w 3490797"/>
                <a:gd name="connsiteY8" fmla="*/ 1364148 h 1376724"/>
                <a:gd name="connsiteX9" fmla="*/ 3490797 w 3490797"/>
                <a:gd name="connsiteY9" fmla="*/ 1375411 h 1376724"/>
                <a:gd name="connsiteX0" fmla="*/ 0 w 3490797"/>
                <a:gd name="connsiteY0" fmla="*/ 1376724 h 1376724"/>
                <a:gd name="connsiteX1" fmla="*/ 256843 w 3490797"/>
                <a:gd name="connsiteY1" fmla="*/ 1338266 h 1376724"/>
                <a:gd name="connsiteX2" fmla="*/ 487205 w 3490797"/>
                <a:gd name="connsiteY2" fmla="*/ 1375330 h 1376724"/>
                <a:gd name="connsiteX3" fmla="*/ 727230 w 3490797"/>
                <a:gd name="connsiteY3" fmla="*/ 1297239 h 1376724"/>
                <a:gd name="connsiteX4" fmla="*/ 934077 w 3490797"/>
                <a:gd name="connsiteY4" fmla="*/ 1373017 h 1376724"/>
                <a:gd name="connsiteX5" fmla="*/ 1390054 w 3490797"/>
                <a:gd name="connsiteY5" fmla="*/ 7298 h 1376724"/>
                <a:gd name="connsiteX6" fmla="*/ 2142193 w 3490797"/>
                <a:gd name="connsiteY6" fmla="*/ 857017 h 1376724"/>
                <a:gd name="connsiteX7" fmla="*/ 2573293 w 3490797"/>
                <a:gd name="connsiteY7" fmla="*/ 1269791 h 1376724"/>
                <a:gd name="connsiteX8" fmla="*/ 3060489 w 3490797"/>
                <a:gd name="connsiteY8" fmla="*/ 1364148 h 1376724"/>
                <a:gd name="connsiteX9" fmla="*/ 3490797 w 3490797"/>
                <a:gd name="connsiteY9" fmla="*/ 1375411 h 1376724"/>
                <a:gd name="connsiteX0" fmla="*/ 0 w 3490797"/>
                <a:gd name="connsiteY0" fmla="*/ 1376724 h 1376724"/>
                <a:gd name="connsiteX1" fmla="*/ 256843 w 3490797"/>
                <a:gd name="connsiteY1" fmla="*/ 1338266 h 1376724"/>
                <a:gd name="connsiteX2" fmla="*/ 487205 w 3490797"/>
                <a:gd name="connsiteY2" fmla="*/ 1375330 h 1376724"/>
                <a:gd name="connsiteX3" fmla="*/ 727230 w 3490797"/>
                <a:gd name="connsiteY3" fmla="*/ 1297239 h 1376724"/>
                <a:gd name="connsiteX4" fmla="*/ 934077 w 3490797"/>
                <a:gd name="connsiteY4" fmla="*/ 1373017 h 1376724"/>
                <a:gd name="connsiteX5" fmla="*/ 1390054 w 3490797"/>
                <a:gd name="connsiteY5" fmla="*/ 7298 h 1376724"/>
                <a:gd name="connsiteX6" fmla="*/ 2142193 w 3490797"/>
                <a:gd name="connsiteY6" fmla="*/ 857017 h 1376724"/>
                <a:gd name="connsiteX7" fmla="*/ 2573293 w 3490797"/>
                <a:gd name="connsiteY7" fmla="*/ 1269791 h 1376724"/>
                <a:gd name="connsiteX8" fmla="*/ 3060489 w 3490797"/>
                <a:gd name="connsiteY8" fmla="*/ 1364148 h 1376724"/>
                <a:gd name="connsiteX9" fmla="*/ 3490797 w 3490797"/>
                <a:gd name="connsiteY9" fmla="*/ 1375411 h 1376724"/>
                <a:gd name="connsiteX0" fmla="*/ 0 w 3490797"/>
                <a:gd name="connsiteY0" fmla="*/ 1376495 h 1376495"/>
                <a:gd name="connsiteX1" fmla="*/ 256843 w 3490797"/>
                <a:gd name="connsiteY1" fmla="*/ 1338037 h 1376495"/>
                <a:gd name="connsiteX2" fmla="*/ 487205 w 3490797"/>
                <a:gd name="connsiteY2" fmla="*/ 1375101 h 1376495"/>
                <a:gd name="connsiteX3" fmla="*/ 727230 w 3490797"/>
                <a:gd name="connsiteY3" fmla="*/ 1297010 h 1376495"/>
                <a:gd name="connsiteX4" fmla="*/ 934077 w 3490797"/>
                <a:gd name="connsiteY4" fmla="*/ 1372788 h 1376495"/>
                <a:gd name="connsiteX5" fmla="*/ 1390054 w 3490797"/>
                <a:gd name="connsiteY5" fmla="*/ 7069 h 1376495"/>
                <a:gd name="connsiteX6" fmla="*/ 2142193 w 3490797"/>
                <a:gd name="connsiteY6" fmla="*/ 856788 h 1376495"/>
                <a:gd name="connsiteX7" fmla="*/ 2596031 w 3490797"/>
                <a:gd name="connsiteY7" fmla="*/ 1283364 h 1376495"/>
                <a:gd name="connsiteX8" fmla="*/ 3060489 w 3490797"/>
                <a:gd name="connsiteY8" fmla="*/ 1363919 h 1376495"/>
                <a:gd name="connsiteX9" fmla="*/ 3490797 w 3490797"/>
                <a:gd name="connsiteY9" fmla="*/ 1375182 h 1376495"/>
                <a:gd name="connsiteX0" fmla="*/ 0 w 3490797"/>
                <a:gd name="connsiteY0" fmla="*/ 1376223 h 1376223"/>
                <a:gd name="connsiteX1" fmla="*/ 256843 w 3490797"/>
                <a:gd name="connsiteY1" fmla="*/ 1337765 h 1376223"/>
                <a:gd name="connsiteX2" fmla="*/ 487205 w 3490797"/>
                <a:gd name="connsiteY2" fmla="*/ 1374829 h 1376223"/>
                <a:gd name="connsiteX3" fmla="*/ 727230 w 3490797"/>
                <a:gd name="connsiteY3" fmla="*/ 1296738 h 1376223"/>
                <a:gd name="connsiteX4" fmla="*/ 934077 w 3490797"/>
                <a:gd name="connsiteY4" fmla="*/ 1372516 h 1376223"/>
                <a:gd name="connsiteX5" fmla="*/ 1390054 w 3490797"/>
                <a:gd name="connsiteY5" fmla="*/ 6797 h 1376223"/>
                <a:gd name="connsiteX6" fmla="*/ 2142193 w 3490797"/>
                <a:gd name="connsiteY6" fmla="*/ 856516 h 1376223"/>
                <a:gd name="connsiteX7" fmla="*/ 2596031 w 3490797"/>
                <a:gd name="connsiteY7" fmla="*/ 1283092 h 1376223"/>
                <a:gd name="connsiteX8" fmla="*/ 3060489 w 3490797"/>
                <a:gd name="connsiteY8" fmla="*/ 1363647 h 1376223"/>
                <a:gd name="connsiteX9" fmla="*/ 3490797 w 3490797"/>
                <a:gd name="connsiteY9" fmla="*/ 1374910 h 1376223"/>
                <a:gd name="connsiteX0" fmla="*/ 0 w 3490797"/>
                <a:gd name="connsiteY0" fmla="*/ 1376481 h 1376481"/>
                <a:gd name="connsiteX1" fmla="*/ 256843 w 3490797"/>
                <a:gd name="connsiteY1" fmla="*/ 1338023 h 1376481"/>
                <a:gd name="connsiteX2" fmla="*/ 487205 w 3490797"/>
                <a:gd name="connsiteY2" fmla="*/ 1375087 h 1376481"/>
                <a:gd name="connsiteX3" fmla="*/ 727230 w 3490797"/>
                <a:gd name="connsiteY3" fmla="*/ 1296996 h 1376481"/>
                <a:gd name="connsiteX4" fmla="*/ 934077 w 3490797"/>
                <a:gd name="connsiteY4" fmla="*/ 1372774 h 1376481"/>
                <a:gd name="connsiteX5" fmla="*/ 1390054 w 3490797"/>
                <a:gd name="connsiteY5" fmla="*/ 7055 h 1376481"/>
                <a:gd name="connsiteX6" fmla="*/ 2142193 w 3490797"/>
                <a:gd name="connsiteY6" fmla="*/ 856774 h 1376481"/>
                <a:gd name="connsiteX7" fmla="*/ 2599821 w 3490797"/>
                <a:gd name="connsiteY7" fmla="*/ 1274149 h 1376481"/>
                <a:gd name="connsiteX8" fmla="*/ 3060489 w 3490797"/>
                <a:gd name="connsiteY8" fmla="*/ 1363905 h 1376481"/>
                <a:gd name="connsiteX9" fmla="*/ 3490797 w 3490797"/>
                <a:gd name="connsiteY9" fmla="*/ 1375168 h 1376481"/>
                <a:gd name="connsiteX0" fmla="*/ 0 w 3490797"/>
                <a:gd name="connsiteY0" fmla="*/ 1376481 h 1376481"/>
                <a:gd name="connsiteX1" fmla="*/ 256843 w 3490797"/>
                <a:gd name="connsiteY1" fmla="*/ 1338023 h 1376481"/>
                <a:gd name="connsiteX2" fmla="*/ 487205 w 3490797"/>
                <a:gd name="connsiteY2" fmla="*/ 1375087 h 1376481"/>
                <a:gd name="connsiteX3" fmla="*/ 727230 w 3490797"/>
                <a:gd name="connsiteY3" fmla="*/ 1296996 h 1376481"/>
                <a:gd name="connsiteX4" fmla="*/ 934077 w 3490797"/>
                <a:gd name="connsiteY4" fmla="*/ 1372774 h 1376481"/>
                <a:gd name="connsiteX5" fmla="*/ 1390054 w 3490797"/>
                <a:gd name="connsiteY5" fmla="*/ 7055 h 1376481"/>
                <a:gd name="connsiteX6" fmla="*/ 2142193 w 3490797"/>
                <a:gd name="connsiteY6" fmla="*/ 856774 h 1376481"/>
                <a:gd name="connsiteX7" fmla="*/ 2599821 w 3490797"/>
                <a:gd name="connsiteY7" fmla="*/ 1274149 h 1376481"/>
                <a:gd name="connsiteX8" fmla="*/ 3060489 w 3490797"/>
                <a:gd name="connsiteY8" fmla="*/ 1363905 h 1376481"/>
                <a:gd name="connsiteX9" fmla="*/ 3490797 w 3490797"/>
                <a:gd name="connsiteY9" fmla="*/ 1375168 h 1376481"/>
                <a:gd name="connsiteX0" fmla="*/ 0 w 3490797"/>
                <a:gd name="connsiteY0" fmla="*/ 1376363 h 1376363"/>
                <a:gd name="connsiteX1" fmla="*/ 256843 w 3490797"/>
                <a:gd name="connsiteY1" fmla="*/ 1337905 h 1376363"/>
                <a:gd name="connsiteX2" fmla="*/ 487205 w 3490797"/>
                <a:gd name="connsiteY2" fmla="*/ 1374969 h 1376363"/>
                <a:gd name="connsiteX3" fmla="*/ 727230 w 3490797"/>
                <a:gd name="connsiteY3" fmla="*/ 1296878 h 1376363"/>
                <a:gd name="connsiteX4" fmla="*/ 934077 w 3490797"/>
                <a:gd name="connsiteY4" fmla="*/ 1372656 h 1376363"/>
                <a:gd name="connsiteX5" fmla="*/ 1390054 w 3490797"/>
                <a:gd name="connsiteY5" fmla="*/ 6937 h 1376363"/>
                <a:gd name="connsiteX6" fmla="*/ 2142193 w 3490797"/>
                <a:gd name="connsiteY6" fmla="*/ 856656 h 1376363"/>
                <a:gd name="connsiteX7" fmla="*/ 2599821 w 3490797"/>
                <a:gd name="connsiteY7" fmla="*/ 1274031 h 1376363"/>
                <a:gd name="connsiteX8" fmla="*/ 3060489 w 3490797"/>
                <a:gd name="connsiteY8" fmla="*/ 1363787 h 1376363"/>
                <a:gd name="connsiteX9" fmla="*/ 3490797 w 3490797"/>
                <a:gd name="connsiteY9" fmla="*/ 1375050 h 1376363"/>
                <a:gd name="connsiteX0" fmla="*/ 0 w 3490797"/>
                <a:gd name="connsiteY0" fmla="*/ 1376363 h 1384252"/>
                <a:gd name="connsiteX1" fmla="*/ 256843 w 3490797"/>
                <a:gd name="connsiteY1" fmla="*/ 1337905 h 1384252"/>
                <a:gd name="connsiteX2" fmla="*/ 487205 w 3490797"/>
                <a:gd name="connsiteY2" fmla="*/ 1374969 h 1384252"/>
                <a:gd name="connsiteX3" fmla="*/ 727230 w 3490797"/>
                <a:gd name="connsiteY3" fmla="*/ 1296878 h 1384252"/>
                <a:gd name="connsiteX4" fmla="*/ 934077 w 3490797"/>
                <a:gd name="connsiteY4" fmla="*/ 1372656 h 1384252"/>
                <a:gd name="connsiteX5" fmla="*/ 1390054 w 3490797"/>
                <a:gd name="connsiteY5" fmla="*/ 6937 h 1384252"/>
                <a:gd name="connsiteX6" fmla="*/ 2142193 w 3490797"/>
                <a:gd name="connsiteY6" fmla="*/ 856656 h 1384252"/>
                <a:gd name="connsiteX7" fmla="*/ 2599821 w 3490797"/>
                <a:gd name="connsiteY7" fmla="*/ 1274031 h 1384252"/>
                <a:gd name="connsiteX8" fmla="*/ 3060489 w 3490797"/>
                <a:gd name="connsiteY8" fmla="*/ 1363787 h 1384252"/>
                <a:gd name="connsiteX9" fmla="*/ 3490797 w 3490797"/>
                <a:gd name="connsiteY9" fmla="*/ 1384252 h 1384252"/>
                <a:gd name="connsiteX0" fmla="*/ 0 w 3490797"/>
                <a:gd name="connsiteY0" fmla="*/ 1376363 h 1384252"/>
                <a:gd name="connsiteX1" fmla="*/ 256843 w 3490797"/>
                <a:gd name="connsiteY1" fmla="*/ 1337905 h 1384252"/>
                <a:gd name="connsiteX2" fmla="*/ 487205 w 3490797"/>
                <a:gd name="connsiteY2" fmla="*/ 1374969 h 1384252"/>
                <a:gd name="connsiteX3" fmla="*/ 727230 w 3490797"/>
                <a:gd name="connsiteY3" fmla="*/ 1296878 h 1384252"/>
                <a:gd name="connsiteX4" fmla="*/ 934077 w 3490797"/>
                <a:gd name="connsiteY4" fmla="*/ 1372656 h 1384252"/>
                <a:gd name="connsiteX5" fmla="*/ 1390054 w 3490797"/>
                <a:gd name="connsiteY5" fmla="*/ 6937 h 1384252"/>
                <a:gd name="connsiteX6" fmla="*/ 2142193 w 3490797"/>
                <a:gd name="connsiteY6" fmla="*/ 856656 h 1384252"/>
                <a:gd name="connsiteX7" fmla="*/ 2599821 w 3490797"/>
                <a:gd name="connsiteY7" fmla="*/ 1274031 h 1384252"/>
                <a:gd name="connsiteX8" fmla="*/ 3060489 w 3490797"/>
                <a:gd name="connsiteY8" fmla="*/ 1372989 h 1384252"/>
                <a:gd name="connsiteX9" fmla="*/ 3490797 w 3490797"/>
                <a:gd name="connsiteY9" fmla="*/ 1384252 h 1384252"/>
                <a:gd name="connsiteX0" fmla="*/ 0 w 3490797"/>
                <a:gd name="connsiteY0" fmla="*/ 1376363 h 1384252"/>
                <a:gd name="connsiteX1" fmla="*/ 256843 w 3490797"/>
                <a:gd name="connsiteY1" fmla="*/ 1337905 h 1384252"/>
                <a:gd name="connsiteX2" fmla="*/ 487205 w 3490797"/>
                <a:gd name="connsiteY2" fmla="*/ 1374969 h 1384252"/>
                <a:gd name="connsiteX3" fmla="*/ 727230 w 3490797"/>
                <a:gd name="connsiteY3" fmla="*/ 1296878 h 1384252"/>
                <a:gd name="connsiteX4" fmla="*/ 934077 w 3490797"/>
                <a:gd name="connsiteY4" fmla="*/ 1372656 h 1384252"/>
                <a:gd name="connsiteX5" fmla="*/ 1390054 w 3490797"/>
                <a:gd name="connsiteY5" fmla="*/ 6937 h 1384252"/>
                <a:gd name="connsiteX6" fmla="*/ 2142193 w 3490797"/>
                <a:gd name="connsiteY6" fmla="*/ 856656 h 1384252"/>
                <a:gd name="connsiteX7" fmla="*/ 2599821 w 3490797"/>
                <a:gd name="connsiteY7" fmla="*/ 1274031 h 1384252"/>
                <a:gd name="connsiteX8" fmla="*/ 3060489 w 3490797"/>
                <a:gd name="connsiteY8" fmla="*/ 1372989 h 1384252"/>
                <a:gd name="connsiteX9" fmla="*/ 3490797 w 3490797"/>
                <a:gd name="connsiteY9" fmla="*/ 1384252 h 1384252"/>
                <a:gd name="connsiteX0" fmla="*/ 0 w 3490797"/>
                <a:gd name="connsiteY0" fmla="*/ 1376363 h 1384252"/>
                <a:gd name="connsiteX1" fmla="*/ 256843 w 3490797"/>
                <a:gd name="connsiteY1" fmla="*/ 1337905 h 1384252"/>
                <a:gd name="connsiteX2" fmla="*/ 487205 w 3490797"/>
                <a:gd name="connsiteY2" fmla="*/ 1374969 h 1384252"/>
                <a:gd name="connsiteX3" fmla="*/ 727230 w 3490797"/>
                <a:gd name="connsiteY3" fmla="*/ 1296878 h 1384252"/>
                <a:gd name="connsiteX4" fmla="*/ 934077 w 3490797"/>
                <a:gd name="connsiteY4" fmla="*/ 1372656 h 1384252"/>
                <a:gd name="connsiteX5" fmla="*/ 1390054 w 3490797"/>
                <a:gd name="connsiteY5" fmla="*/ 6937 h 1384252"/>
                <a:gd name="connsiteX6" fmla="*/ 2142193 w 3490797"/>
                <a:gd name="connsiteY6" fmla="*/ 856656 h 1384252"/>
                <a:gd name="connsiteX7" fmla="*/ 2599821 w 3490797"/>
                <a:gd name="connsiteY7" fmla="*/ 1274031 h 1384252"/>
                <a:gd name="connsiteX8" fmla="*/ 3060489 w 3490797"/>
                <a:gd name="connsiteY8" fmla="*/ 1372989 h 1384252"/>
                <a:gd name="connsiteX9" fmla="*/ 3490797 w 3490797"/>
                <a:gd name="connsiteY9" fmla="*/ 1384252 h 1384252"/>
                <a:gd name="connsiteX0" fmla="*/ 0 w 3490797"/>
                <a:gd name="connsiteY0" fmla="*/ 1376461 h 1384350"/>
                <a:gd name="connsiteX1" fmla="*/ 256843 w 3490797"/>
                <a:gd name="connsiteY1" fmla="*/ 1338003 h 1384350"/>
                <a:gd name="connsiteX2" fmla="*/ 487205 w 3490797"/>
                <a:gd name="connsiteY2" fmla="*/ 1375067 h 1384350"/>
                <a:gd name="connsiteX3" fmla="*/ 727230 w 3490797"/>
                <a:gd name="connsiteY3" fmla="*/ 1296976 h 1384350"/>
                <a:gd name="connsiteX4" fmla="*/ 934077 w 3490797"/>
                <a:gd name="connsiteY4" fmla="*/ 1372754 h 1384350"/>
                <a:gd name="connsiteX5" fmla="*/ 1390054 w 3490797"/>
                <a:gd name="connsiteY5" fmla="*/ 7035 h 1384350"/>
                <a:gd name="connsiteX6" fmla="*/ 2142193 w 3490797"/>
                <a:gd name="connsiteY6" fmla="*/ 856754 h 1384350"/>
                <a:gd name="connsiteX7" fmla="*/ 2561923 w 3490797"/>
                <a:gd name="connsiteY7" fmla="*/ 1260327 h 1384350"/>
                <a:gd name="connsiteX8" fmla="*/ 3060489 w 3490797"/>
                <a:gd name="connsiteY8" fmla="*/ 1373087 h 1384350"/>
                <a:gd name="connsiteX9" fmla="*/ 3490797 w 3490797"/>
                <a:gd name="connsiteY9" fmla="*/ 1384350 h 1384350"/>
                <a:gd name="connsiteX0" fmla="*/ 0 w 3490797"/>
                <a:gd name="connsiteY0" fmla="*/ 1376625 h 1384514"/>
                <a:gd name="connsiteX1" fmla="*/ 256843 w 3490797"/>
                <a:gd name="connsiteY1" fmla="*/ 1338167 h 1384514"/>
                <a:gd name="connsiteX2" fmla="*/ 487205 w 3490797"/>
                <a:gd name="connsiteY2" fmla="*/ 1375231 h 1384514"/>
                <a:gd name="connsiteX3" fmla="*/ 727230 w 3490797"/>
                <a:gd name="connsiteY3" fmla="*/ 1297140 h 1384514"/>
                <a:gd name="connsiteX4" fmla="*/ 934077 w 3490797"/>
                <a:gd name="connsiteY4" fmla="*/ 1372918 h 1384514"/>
                <a:gd name="connsiteX5" fmla="*/ 1390054 w 3490797"/>
                <a:gd name="connsiteY5" fmla="*/ 7199 h 1384514"/>
                <a:gd name="connsiteX6" fmla="*/ 2142193 w 3490797"/>
                <a:gd name="connsiteY6" fmla="*/ 856918 h 1384514"/>
                <a:gd name="connsiteX7" fmla="*/ 2561923 w 3490797"/>
                <a:gd name="connsiteY7" fmla="*/ 1260491 h 1384514"/>
                <a:gd name="connsiteX8" fmla="*/ 3060489 w 3490797"/>
                <a:gd name="connsiteY8" fmla="*/ 1373251 h 1384514"/>
                <a:gd name="connsiteX9" fmla="*/ 3490797 w 3490797"/>
                <a:gd name="connsiteY9" fmla="*/ 1384514 h 1384514"/>
                <a:gd name="connsiteX0" fmla="*/ 0 w 3490797"/>
                <a:gd name="connsiteY0" fmla="*/ 1376752 h 1384641"/>
                <a:gd name="connsiteX1" fmla="*/ 256843 w 3490797"/>
                <a:gd name="connsiteY1" fmla="*/ 1338294 h 1384641"/>
                <a:gd name="connsiteX2" fmla="*/ 487205 w 3490797"/>
                <a:gd name="connsiteY2" fmla="*/ 1375358 h 1384641"/>
                <a:gd name="connsiteX3" fmla="*/ 727230 w 3490797"/>
                <a:gd name="connsiteY3" fmla="*/ 1297267 h 1384641"/>
                <a:gd name="connsiteX4" fmla="*/ 934077 w 3490797"/>
                <a:gd name="connsiteY4" fmla="*/ 1373045 h 1384641"/>
                <a:gd name="connsiteX5" fmla="*/ 1390054 w 3490797"/>
                <a:gd name="connsiteY5" fmla="*/ 7326 h 1384641"/>
                <a:gd name="connsiteX6" fmla="*/ 2142193 w 3490797"/>
                <a:gd name="connsiteY6" fmla="*/ 857045 h 1384641"/>
                <a:gd name="connsiteX7" fmla="*/ 2561923 w 3490797"/>
                <a:gd name="connsiteY7" fmla="*/ 1260618 h 1384641"/>
                <a:gd name="connsiteX8" fmla="*/ 3060489 w 3490797"/>
                <a:gd name="connsiteY8" fmla="*/ 1373378 h 1384641"/>
                <a:gd name="connsiteX9" fmla="*/ 3490797 w 3490797"/>
                <a:gd name="connsiteY9" fmla="*/ 1384641 h 1384641"/>
                <a:gd name="connsiteX0" fmla="*/ 0 w 3490797"/>
                <a:gd name="connsiteY0" fmla="*/ 1375394 h 1383283"/>
                <a:gd name="connsiteX1" fmla="*/ 256843 w 3490797"/>
                <a:gd name="connsiteY1" fmla="*/ 1336936 h 1383283"/>
                <a:gd name="connsiteX2" fmla="*/ 487205 w 3490797"/>
                <a:gd name="connsiteY2" fmla="*/ 1374000 h 1383283"/>
                <a:gd name="connsiteX3" fmla="*/ 727230 w 3490797"/>
                <a:gd name="connsiteY3" fmla="*/ 1295909 h 1383283"/>
                <a:gd name="connsiteX4" fmla="*/ 934077 w 3490797"/>
                <a:gd name="connsiteY4" fmla="*/ 1371687 h 1383283"/>
                <a:gd name="connsiteX5" fmla="*/ 1390054 w 3490797"/>
                <a:gd name="connsiteY5" fmla="*/ 5968 h 1383283"/>
                <a:gd name="connsiteX6" fmla="*/ 2142193 w 3490797"/>
                <a:gd name="connsiteY6" fmla="*/ 855687 h 1383283"/>
                <a:gd name="connsiteX7" fmla="*/ 2561923 w 3490797"/>
                <a:gd name="connsiteY7" fmla="*/ 1259260 h 1383283"/>
                <a:gd name="connsiteX8" fmla="*/ 3060489 w 3490797"/>
                <a:gd name="connsiteY8" fmla="*/ 1372020 h 1383283"/>
                <a:gd name="connsiteX9" fmla="*/ 3490797 w 3490797"/>
                <a:gd name="connsiteY9" fmla="*/ 1383283 h 1383283"/>
                <a:gd name="connsiteX0" fmla="*/ 0 w 3490797"/>
                <a:gd name="connsiteY0" fmla="*/ 1371196 h 1379085"/>
                <a:gd name="connsiteX1" fmla="*/ 256843 w 3490797"/>
                <a:gd name="connsiteY1" fmla="*/ 1332738 h 1379085"/>
                <a:gd name="connsiteX2" fmla="*/ 487205 w 3490797"/>
                <a:gd name="connsiteY2" fmla="*/ 1369802 h 1379085"/>
                <a:gd name="connsiteX3" fmla="*/ 727230 w 3490797"/>
                <a:gd name="connsiteY3" fmla="*/ 1291711 h 1379085"/>
                <a:gd name="connsiteX4" fmla="*/ 934077 w 3490797"/>
                <a:gd name="connsiteY4" fmla="*/ 1367489 h 1379085"/>
                <a:gd name="connsiteX5" fmla="*/ 1390054 w 3490797"/>
                <a:gd name="connsiteY5" fmla="*/ 1770 h 1379085"/>
                <a:gd name="connsiteX6" fmla="*/ 2142193 w 3490797"/>
                <a:gd name="connsiteY6" fmla="*/ 851489 h 1379085"/>
                <a:gd name="connsiteX7" fmla="*/ 2561923 w 3490797"/>
                <a:gd name="connsiteY7" fmla="*/ 1255062 h 1379085"/>
                <a:gd name="connsiteX8" fmla="*/ 3060489 w 3490797"/>
                <a:gd name="connsiteY8" fmla="*/ 1367822 h 1379085"/>
                <a:gd name="connsiteX9" fmla="*/ 3490797 w 3490797"/>
                <a:gd name="connsiteY9" fmla="*/ 1379085 h 1379085"/>
                <a:gd name="connsiteX0" fmla="*/ 0 w 3490797"/>
                <a:gd name="connsiteY0" fmla="*/ 1369604 h 1377493"/>
                <a:gd name="connsiteX1" fmla="*/ 256843 w 3490797"/>
                <a:gd name="connsiteY1" fmla="*/ 1331146 h 1377493"/>
                <a:gd name="connsiteX2" fmla="*/ 487205 w 3490797"/>
                <a:gd name="connsiteY2" fmla="*/ 1368210 h 1377493"/>
                <a:gd name="connsiteX3" fmla="*/ 727230 w 3490797"/>
                <a:gd name="connsiteY3" fmla="*/ 1290119 h 1377493"/>
                <a:gd name="connsiteX4" fmla="*/ 619527 w 3490797"/>
                <a:gd name="connsiteY4" fmla="*/ 767809 h 1377493"/>
                <a:gd name="connsiteX5" fmla="*/ 1390054 w 3490797"/>
                <a:gd name="connsiteY5" fmla="*/ 178 h 1377493"/>
                <a:gd name="connsiteX6" fmla="*/ 2142193 w 3490797"/>
                <a:gd name="connsiteY6" fmla="*/ 849897 h 1377493"/>
                <a:gd name="connsiteX7" fmla="*/ 2561923 w 3490797"/>
                <a:gd name="connsiteY7" fmla="*/ 1253470 h 1377493"/>
                <a:gd name="connsiteX8" fmla="*/ 3060489 w 3490797"/>
                <a:gd name="connsiteY8" fmla="*/ 1366230 h 1377493"/>
                <a:gd name="connsiteX9" fmla="*/ 3490797 w 3490797"/>
                <a:gd name="connsiteY9" fmla="*/ 1377493 h 1377493"/>
                <a:gd name="connsiteX0" fmla="*/ 0 w 3233954"/>
                <a:gd name="connsiteY0" fmla="*/ 1331146 h 1377493"/>
                <a:gd name="connsiteX1" fmla="*/ 230362 w 3233954"/>
                <a:gd name="connsiteY1" fmla="*/ 1368210 h 1377493"/>
                <a:gd name="connsiteX2" fmla="*/ 470387 w 3233954"/>
                <a:gd name="connsiteY2" fmla="*/ 1290119 h 1377493"/>
                <a:gd name="connsiteX3" fmla="*/ 362684 w 3233954"/>
                <a:gd name="connsiteY3" fmla="*/ 767809 h 1377493"/>
                <a:gd name="connsiteX4" fmla="*/ 1133211 w 3233954"/>
                <a:gd name="connsiteY4" fmla="*/ 178 h 1377493"/>
                <a:gd name="connsiteX5" fmla="*/ 1885350 w 3233954"/>
                <a:gd name="connsiteY5" fmla="*/ 849897 h 1377493"/>
                <a:gd name="connsiteX6" fmla="*/ 2305080 w 3233954"/>
                <a:gd name="connsiteY6" fmla="*/ 1253470 h 1377493"/>
                <a:gd name="connsiteX7" fmla="*/ 2803646 w 3233954"/>
                <a:gd name="connsiteY7" fmla="*/ 1366230 h 1377493"/>
                <a:gd name="connsiteX8" fmla="*/ 3233954 w 3233954"/>
                <a:gd name="connsiteY8" fmla="*/ 1377493 h 1377493"/>
                <a:gd name="connsiteX0" fmla="*/ 0 w 3003592"/>
                <a:gd name="connsiteY0" fmla="*/ 1368210 h 1377493"/>
                <a:gd name="connsiteX1" fmla="*/ 240025 w 3003592"/>
                <a:gd name="connsiteY1" fmla="*/ 1290119 h 1377493"/>
                <a:gd name="connsiteX2" fmla="*/ 132322 w 3003592"/>
                <a:gd name="connsiteY2" fmla="*/ 767809 h 1377493"/>
                <a:gd name="connsiteX3" fmla="*/ 902849 w 3003592"/>
                <a:gd name="connsiteY3" fmla="*/ 178 h 1377493"/>
                <a:gd name="connsiteX4" fmla="*/ 1654988 w 3003592"/>
                <a:gd name="connsiteY4" fmla="*/ 849897 h 1377493"/>
                <a:gd name="connsiteX5" fmla="*/ 2074718 w 3003592"/>
                <a:gd name="connsiteY5" fmla="*/ 1253470 h 1377493"/>
                <a:gd name="connsiteX6" fmla="*/ 2573284 w 3003592"/>
                <a:gd name="connsiteY6" fmla="*/ 1366230 h 1377493"/>
                <a:gd name="connsiteX7" fmla="*/ 3003592 w 3003592"/>
                <a:gd name="connsiteY7" fmla="*/ 1377493 h 1377493"/>
                <a:gd name="connsiteX0" fmla="*/ 146063 w 2909630"/>
                <a:gd name="connsiteY0" fmla="*/ 1290119 h 1377493"/>
                <a:gd name="connsiteX1" fmla="*/ 38360 w 2909630"/>
                <a:gd name="connsiteY1" fmla="*/ 767809 h 1377493"/>
                <a:gd name="connsiteX2" fmla="*/ 808887 w 2909630"/>
                <a:gd name="connsiteY2" fmla="*/ 178 h 1377493"/>
                <a:gd name="connsiteX3" fmla="*/ 1561026 w 2909630"/>
                <a:gd name="connsiteY3" fmla="*/ 849897 h 1377493"/>
                <a:gd name="connsiteX4" fmla="*/ 1980756 w 2909630"/>
                <a:gd name="connsiteY4" fmla="*/ 1253470 h 1377493"/>
                <a:gd name="connsiteX5" fmla="*/ 2479322 w 2909630"/>
                <a:gd name="connsiteY5" fmla="*/ 1366230 h 1377493"/>
                <a:gd name="connsiteX6" fmla="*/ 2909630 w 2909630"/>
                <a:gd name="connsiteY6" fmla="*/ 1377493 h 1377493"/>
                <a:gd name="connsiteX0" fmla="*/ 0 w 2871270"/>
                <a:gd name="connsiteY0" fmla="*/ 767809 h 1377493"/>
                <a:gd name="connsiteX1" fmla="*/ 770527 w 2871270"/>
                <a:gd name="connsiteY1" fmla="*/ 178 h 1377493"/>
                <a:gd name="connsiteX2" fmla="*/ 1522666 w 2871270"/>
                <a:gd name="connsiteY2" fmla="*/ 849897 h 1377493"/>
                <a:gd name="connsiteX3" fmla="*/ 1942396 w 2871270"/>
                <a:gd name="connsiteY3" fmla="*/ 1253470 h 1377493"/>
                <a:gd name="connsiteX4" fmla="*/ 2440962 w 2871270"/>
                <a:gd name="connsiteY4" fmla="*/ 1366230 h 1377493"/>
                <a:gd name="connsiteX5" fmla="*/ 2871270 w 2871270"/>
                <a:gd name="connsiteY5" fmla="*/ 1377493 h 1377493"/>
                <a:gd name="connsiteX0" fmla="*/ 0 w 2314176"/>
                <a:gd name="connsiteY0" fmla="*/ 165012 h 1409590"/>
                <a:gd name="connsiteX1" fmla="*/ 213433 w 2314176"/>
                <a:gd name="connsiteY1" fmla="*/ 32275 h 1409590"/>
                <a:gd name="connsiteX2" fmla="*/ 965572 w 2314176"/>
                <a:gd name="connsiteY2" fmla="*/ 881994 h 1409590"/>
                <a:gd name="connsiteX3" fmla="*/ 1385302 w 2314176"/>
                <a:gd name="connsiteY3" fmla="*/ 1285567 h 1409590"/>
                <a:gd name="connsiteX4" fmla="*/ 1883868 w 2314176"/>
                <a:gd name="connsiteY4" fmla="*/ 1398327 h 1409590"/>
                <a:gd name="connsiteX5" fmla="*/ 2314176 w 2314176"/>
                <a:gd name="connsiteY5" fmla="*/ 1409590 h 1409590"/>
                <a:gd name="connsiteX0" fmla="*/ 0 w 2314176"/>
                <a:gd name="connsiteY0" fmla="*/ 181727 h 1426305"/>
                <a:gd name="connsiteX1" fmla="*/ 365023 w 2314176"/>
                <a:gd name="connsiteY1" fmla="*/ 30587 h 1426305"/>
                <a:gd name="connsiteX2" fmla="*/ 965572 w 2314176"/>
                <a:gd name="connsiteY2" fmla="*/ 898709 h 1426305"/>
                <a:gd name="connsiteX3" fmla="*/ 1385302 w 2314176"/>
                <a:gd name="connsiteY3" fmla="*/ 1302282 h 1426305"/>
                <a:gd name="connsiteX4" fmla="*/ 1883868 w 2314176"/>
                <a:gd name="connsiteY4" fmla="*/ 1415042 h 1426305"/>
                <a:gd name="connsiteX5" fmla="*/ 2314176 w 2314176"/>
                <a:gd name="connsiteY5" fmla="*/ 1426305 h 1426305"/>
                <a:gd name="connsiteX0" fmla="*/ 0 w 2314176"/>
                <a:gd name="connsiteY0" fmla="*/ 154038 h 1398616"/>
                <a:gd name="connsiteX1" fmla="*/ 365023 w 2314176"/>
                <a:gd name="connsiteY1" fmla="*/ 2898 h 1398616"/>
                <a:gd name="connsiteX2" fmla="*/ 965572 w 2314176"/>
                <a:gd name="connsiteY2" fmla="*/ 871020 h 1398616"/>
                <a:gd name="connsiteX3" fmla="*/ 1385302 w 2314176"/>
                <a:gd name="connsiteY3" fmla="*/ 1274593 h 1398616"/>
                <a:gd name="connsiteX4" fmla="*/ 1883868 w 2314176"/>
                <a:gd name="connsiteY4" fmla="*/ 1387353 h 1398616"/>
                <a:gd name="connsiteX5" fmla="*/ 2314176 w 2314176"/>
                <a:gd name="connsiteY5" fmla="*/ 1398616 h 1398616"/>
                <a:gd name="connsiteX0" fmla="*/ 0 w 2234591"/>
                <a:gd name="connsiteY0" fmla="*/ 89875 h 1449470"/>
                <a:gd name="connsiteX1" fmla="*/ 285438 w 2234591"/>
                <a:gd name="connsiteY1" fmla="*/ 53752 h 1449470"/>
                <a:gd name="connsiteX2" fmla="*/ 885987 w 2234591"/>
                <a:gd name="connsiteY2" fmla="*/ 921874 h 1449470"/>
                <a:gd name="connsiteX3" fmla="*/ 1305717 w 2234591"/>
                <a:gd name="connsiteY3" fmla="*/ 1325447 h 1449470"/>
                <a:gd name="connsiteX4" fmla="*/ 1804283 w 2234591"/>
                <a:gd name="connsiteY4" fmla="*/ 1438207 h 1449470"/>
                <a:gd name="connsiteX5" fmla="*/ 2234591 w 2234591"/>
                <a:gd name="connsiteY5" fmla="*/ 1449470 h 1449470"/>
                <a:gd name="connsiteX0" fmla="*/ 0 w 2234591"/>
                <a:gd name="connsiteY0" fmla="*/ 102121 h 1461716"/>
                <a:gd name="connsiteX1" fmla="*/ 285438 w 2234591"/>
                <a:gd name="connsiteY1" fmla="*/ 65998 h 1461716"/>
                <a:gd name="connsiteX2" fmla="*/ 885987 w 2234591"/>
                <a:gd name="connsiteY2" fmla="*/ 934120 h 1461716"/>
                <a:gd name="connsiteX3" fmla="*/ 1305717 w 2234591"/>
                <a:gd name="connsiteY3" fmla="*/ 1337693 h 1461716"/>
                <a:gd name="connsiteX4" fmla="*/ 1804283 w 2234591"/>
                <a:gd name="connsiteY4" fmla="*/ 1450453 h 1461716"/>
                <a:gd name="connsiteX5" fmla="*/ 2234591 w 2234591"/>
                <a:gd name="connsiteY5" fmla="*/ 1461716 h 1461716"/>
                <a:gd name="connsiteX0" fmla="*/ 0 w 2234591"/>
                <a:gd name="connsiteY0" fmla="*/ 34261 h 1393856"/>
                <a:gd name="connsiteX1" fmla="*/ 372602 w 2234591"/>
                <a:gd name="connsiteY1" fmla="*/ 126957 h 1393856"/>
                <a:gd name="connsiteX2" fmla="*/ 885987 w 2234591"/>
                <a:gd name="connsiteY2" fmla="*/ 866260 h 1393856"/>
                <a:gd name="connsiteX3" fmla="*/ 1305717 w 2234591"/>
                <a:gd name="connsiteY3" fmla="*/ 1269833 h 1393856"/>
                <a:gd name="connsiteX4" fmla="*/ 1804283 w 2234591"/>
                <a:gd name="connsiteY4" fmla="*/ 1382593 h 1393856"/>
                <a:gd name="connsiteX5" fmla="*/ 2234591 w 2234591"/>
                <a:gd name="connsiteY5" fmla="*/ 1393856 h 1393856"/>
                <a:gd name="connsiteX0" fmla="*/ 0 w 2120898"/>
                <a:gd name="connsiteY0" fmla="*/ 32027 h 1400824"/>
                <a:gd name="connsiteX1" fmla="*/ 258909 w 2120898"/>
                <a:gd name="connsiteY1" fmla="*/ 133925 h 1400824"/>
                <a:gd name="connsiteX2" fmla="*/ 772294 w 2120898"/>
                <a:gd name="connsiteY2" fmla="*/ 873228 h 1400824"/>
                <a:gd name="connsiteX3" fmla="*/ 1192024 w 2120898"/>
                <a:gd name="connsiteY3" fmla="*/ 1276801 h 1400824"/>
                <a:gd name="connsiteX4" fmla="*/ 1690590 w 2120898"/>
                <a:gd name="connsiteY4" fmla="*/ 1389561 h 1400824"/>
                <a:gd name="connsiteX5" fmla="*/ 2120898 w 2120898"/>
                <a:gd name="connsiteY5" fmla="*/ 1400824 h 1400824"/>
                <a:gd name="connsiteX0" fmla="*/ 0 w 2120898"/>
                <a:gd name="connsiteY0" fmla="*/ 3433 h 1372230"/>
                <a:gd name="connsiteX1" fmla="*/ 258909 w 2120898"/>
                <a:gd name="connsiteY1" fmla="*/ 105331 h 1372230"/>
                <a:gd name="connsiteX2" fmla="*/ 772294 w 2120898"/>
                <a:gd name="connsiteY2" fmla="*/ 844634 h 1372230"/>
                <a:gd name="connsiteX3" fmla="*/ 1192024 w 2120898"/>
                <a:gd name="connsiteY3" fmla="*/ 1248207 h 1372230"/>
                <a:gd name="connsiteX4" fmla="*/ 1690590 w 2120898"/>
                <a:gd name="connsiteY4" fmla="*/ 1360967 h 1372230"/>
                <a:gd name="connsiteX5" fmla="*/ 2120898 w 2120898"/>
                <a:gd name="connsiteY5" fmla="*/ 1372230 h 1372230"/>
                <a:gd name="connsiteX0" fmla="*/ 0 w 2079211"/>
                <a:gd name="connsiteY0" fmla="*/ 689 h 1383288"/>
                <a:gd name="connsiteX1" fmla="*/ 217222 w 2079211"/>
                <a:gd name="connsiteY1" fmla="*/ 116389 h 1383288"/>
                <a:gd name="connsiteX2" fmla="*/ 730607 w 2079211"/>
                <a:gd name="connsiteY2" fmla="*/ 855692 h 1383288"/>
                <a:gd name="connsiteX3" fmla="*/ 1150337 w 2079211"/>
                <a:gd name="connsiteY3" fmla="*/ 1259265 h 1383288"/>
                <a:gd name="connsiteX4" fmla="*/ 1648903 w 2079211"/>
                <a:gd name="connsiteY4" fmla="*/ 1372025 h 1383288"/>
                <a:gd name="connsiteX5" fmla="*/ 2079211 w 2079211"/>
                <a:gd name="connsiteY5" fmla="*/ 1383288 h 1383288"/>
                <a:gd name="connsiteX0" fmla="*/ 0 w 2079211"/>
                <a:gd name="connsiteY0" fmla="*/ 689 h 1383288"/>
                <a:gd name="connsiteX1" fmla="*/ 217222 w 2079211"/>
                <a:gd name="connsiteY1" fmla="*/ 116389 h 1383288"/>
                <a:gd name="connsiteX2" fmla="*/ 730607 w 2079211"/>
                <a:gd name="connsiteY2" fmla="*/ 855692 h 1383288"/>
                <a:gd name="connsiteX3" fmla="*/ 1150337 w 2079211"/>
                <a:gd name="connsiteY3" fmla="*/ 1259265 h 1383288"/>
                <a:gd name="connsiteX4" fmla="*/ 1648903 w 2079211"/>
                <a:gd name="connsiteY4" fmla="*/ 1372025 h 1383288"/>
                <a:gd name="connsiteX5" fmla="*/ 2079211 w 2079211"/>
                <a:gd name="connsiteY5" fmla="*/ 1383288 h 1383288"/>
                <a:gd name="connsiteX0" fmla="*/ 0 w 2091449"/>
                <a:gd name="connsiteY0" fmla="*/ 2971 h 1373685"/>
                <a:gd name="connsiteX1" fmla="*/ 229460 w 2091449"/>
                <a:gd name="connsiteY1" fmla="*/ 106786 h 1373685"/>
                <a:gd name="connsiteX2" fmla="*/ 742845 w 2091449"/>
                <a:gd name="connsiteY2" fmla="*/ 846089 h 1373685"/>
                <a:gd name="connsiteX3" fmla="*/ 1162575 w 2091449"/>
                <a:gd name="connsiteY3" fmla="*/ 1249662 h 1373685"/>
                <a:gd name="connsiteX4" fmla="*/ 1661141 w 2091449"/>
                <a:gd name="connsiteY4" fmla="*/ 1362422 h 1373685"/>
                <a:gd name="connsiteX5" fmla="*/ 2091449 w 2091449"/>
                <a:gd name="connsiteY5" fmla="*/ 1373685 h 1373685"/>
                <a:gd name="connsiteX0" fmla="*/ 0 w 2091449"/>
                <a:gd name="connsiteY0" fmla="*/ 0 h 1370714"/>
                <a:gd name="connsiteX1" fmla="*/ 224565 w 2091449"/>
                <a:gd name="connsiteY1" fmla="*/ 121643 h 1370714"/>
                <a:gd name="connsiteX2" fmla="*/ 742845 w 2091449"/>
                <a:gd name="connsiteY2" fmla="*/ 843118 h 1370714"/>
                <a:gd name="connsiteX3" fmla="*/ 1162575 w 2091449"/>
                <a:gd name="connsiteY3" fmla="*/ 1246691 h 1370714"/>
                <a:gd name="connsiteX4" fmla="*/ 1661141 w 2091449"/>
                <a:gd name="connsiteY4" fmla="*/ 1359451 h 1370714"/>
                <a:gd name="connsiteX5" fmla="*/ 2091449 w 2091449"/>
                <a:gd name="connsiteY5" fmla="*/ 1370714 h 1370714"/>
                <a:gd name="connsiteX0" fmla="*/ 0 w 2091449"/>
                <a:gd name="connsiteY0" fmla="*/ 0 h 1370714"/>
                <a:gd name="connsiteX1" fmla="*/ 224565 w 2091449"/>
                <a:gd name="connsiteY1" fmla="*/ 121643 h 1370714"/>
                <a:gd name="connsiteX2" fmla="*/ 742845 w 2091449"/>
                <a:gd name="connsiteY2" fmla="*/ 843118 h 1370714"/>
                <a:gd name="connsiteX3" fmla="*/ 1162575 w 2091449"/>
                <a:gd name="connsiteY3" fmla="*/ 1246691 h 1370714"/>
                <a:gd name="connsiteX4" fmla="*/ 1661141 w 2091449"/>
                <a:gd name="connsiteY4" fmla="*/ 1359451 h 1370714"/>
                <a:gd name="connsiteX5" fmla="*/ 2091449 w 2091449"/>
                <a:gd name="connsiteY5" fmla="*/ 1370714 h 1370714"/>
                <a:gd name="connsiteX0" fmla="*/ 0 w 2091449"/>
                <a:gd name="connsiteY0" fmla="*/ 0 h 1370714"/>
                <a:gd name="connsiteX1" fmla="*/ 251488 w 2091449"/>
                <a:gd name="connsiteY1" fmla="*/ 145413 h 1370714"/>
                <a:gd name="connsiteX2" fmla="*/ 742845 w 2091449"/>
                <a:gd name="connsiteY2" fmla="*/ 843118 h 1370714"/>
                <a:gd name="connsiteX3" fmla="*/ 1162575 w 2091449"/>
                <a:gd name="connsiteY3" fmla="*/ 1246691 h 1370714"/>
                <a:gd name="connsiteX4" fmla="*/ 1661141 w 2091449"/>
                <a:gd name="connsiteY4" fmla="*/ 1359451 h 1370714"/>
                <a:gd name="connsiteX5" fmla="*/ 2091449 w 2091449"/>
                <a:gd name="connsiteY5" fmla="*/ 1370714 h 1370714"/>
                <a:gd name="connsiteX0" fmla="*/ 0 w 2091449"/>
                <a:gd name="connsiteY0" fmla="*/ 0 h 1370714"/>
                <a:gd name="connsiteX1" fmla="*/ 251488 w 2091449"/>
                <a:gd name="connsiteY1" fmla="*/ 145413 h 1370714"/>
                <a:gd name="connsiteX2" fmla="*/ 742845 w 2091449"/>
                <a:gd name="connsiteY2" fmla="*/ 843118 h 1370714"/>
                <a:gd name="connsiteX3" fmla="*/ 1162575 w 2091449"/>
                <a:gd name="connsiteY3" fmla="*/ 1246691 h 1370714"/>
                <a:gd name="connsiteX4" fmla="*/ 1661141 w 2091449"/>
                <a:gd name="connsiteY4" fmla="*/ 1359451 h 1370714"/>
                <a:gd name="connsiteX5" fmla="*/ 2091449 w 2091449"/>
                <a:gd name="connsiteY5" fmla="*/ 1370714 h 1370714"/>
                <a:gd name="connsiteX0" fmla="*/ 0 w 2091449"/>
                <a:gd name="connsiteY0" fmla="*/ 0 h 1370714"/>
                <a:gd name="connsiteX1" fmla="*/ 251488 w 2091449"/>
                <a:gd name="connsiteY1" fmla="*/ 145413 h 1370714"/>
                <a:gd name="connsiteX2" fmla="*/ 742845 w 2091449"/>
                <a:gd name="connsiteY2" fmla="*/ 843118 h 1370714"/>
                <a:gd name="connsiteX3" fmla="*/ 1162575 w 2091449"/>
                <a:gd name="connsiteY3" fmla="*/ 1246691 h 1370714"/>
                <a:gd name="connsiteX4" fmla="*/ 1661141 w 2091449"/>
                <a:gd name="connsiteY4" fmla="*/ 1359451 h 1370714"/>
                <a:gd name="connsiteX5" fmla="*/ 2091449 w 2091449"/>
                <a:gd name="connsiteY5" fmla="*/ 1370714 h 1370714"/>
                <a:gd name="connsiteX0" fmla="*/ 0 w 2091449"/>
                <a:gd name="connsiteY0" fmla="*/ 0 h 1370714"/>
                <a:gd name="connsiteX1" fmla="*/ 251488 w 2091449"/>
                <a:gd name="connsiteY1" fmla="*/ 145413 h 1370714"/>
                <a:gd name="connsiteX2" fmla="*/ 742845 w 2091449"/>
                <a:gd name="connsiteY2" fmla="*/ 843118 h 1370714"/>
                <a:gd name="connsiteX3" fmla="*/ 1162575 w 2091449"/>
                <a:gd name="connsiteY3" fmla="*/ 1246691 h 1370714"/>
                <a:gd name="connsiteX4" fmla="*/ 1661141 w 2091449"/>
                <a:gd name="connsiteY4" fmla="*/ 1359451 h 1370714"/>
                <a:gd name="connsiteX5" fmla="*/ 2091449 w 2091449"/>
                <a:gd name="connsiteY5" fmla="*/ 1370714 h 1370714"/>
                <a:gd name="connsiteX0" fmla="*/ 0 w 2091449"/>
                <a:gd name="connsiteY0" fmla="*/ 0 h 1370714"/>
                <a:gd name="connsiteX1" fmla="*/ 261278 w 2091449"/>
                <a:gd name="connsiteY1" fmla="*/ 148384 h 1370714"/>
                <a:gd name="connsiteX2" fmla="*/ 742845 w 2091449"/>
                <a:gd name="connsiteY2" fmla="*/ 843118 h 1370714"/>
                <a:gd name="connsiteX3" fmla="*/ 1162575 w 2091449"/>
                <a:gd name="connsiteY3" fmla="*/ 1246691 h 1370714"/>
                <a:gd name="connsiteX4" fmla="*/ 1661141 w 2091449"/>
                <a:gd name="connsiteY4" fmla="*/ 1359451 h 1370714"/>
                <a:gd name="connsiteX5" fmla="*/ 2091449 w 2091449"/>
                <a:gd name="connsiteY5" fmla="*/ 1370714 h 1370714"/>
                <a:gd name="connsiteX0" fmla="*/ 0 w 2091449"/>
                <a:gd name="connsiteY0" fmla="*/ 0 h 1370714"/>
                <a:gd name="connsiteX1" fmla="*/ 261278 w 2091449"/>
                <a:gd name="connsiteY1" fmla="*/ 148384 h 1370714"/>
                <a:gd name="connsiteX2" fmla="*/ 742845 w 2091449"/>
                <a:gd name="connsiteY2" fmla="*/ 843118 h 1370714"/>
                <a:gd name="connsiteX3" fmla="*/ 1162575 w 2091449"/>
                <a:gd name="connsiteY3" fmla="*/ 1246691 h 1370714"/>
                <a:gd name="connsiteX4" fmla="*/ 1661141 w 2091449"/>
                <a:gd name="connsiteY4" fmla="*/ 1359451 h 1370714"/>
                <a:gd name="connsiteX5" fmla="*/ 2091449 w 2091449"/>
                <a:gd name="connsiteY5" fmla="*/ 1370714 h 137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1449" h="1370714">
                  <a:moveTo>
                    <a:pt x="0" y="0"/>
                  </a:moveTo>
                  <a:cubicBezTo>
                    <a:pt x="54082" y="73"/>
                    <a:pt x="139917" y="16777"/>
                    <a:pt x="261278" y="148384"/>
                  </a:cubicBezTo>
                  <a:cubicBezTo>
                    <a:pt x="382639" y="279991"/>
                    <a:pt x="602419" y="639268"/>
                    <a:pt x="742845" y="843118"/>
                  </a:cubicBezTo>
                  <a:cubicBezTo>
                    <a:pt x="883271" y="1046968"/>
                    <a:pt x="1009526" y="1165236"/>
                    <a:pt x="1162575" y="1246691"/>
                  </a:cubicBezTo>
                  <a:cubicBezTo>
                    <a:pt x="1315624" y="1328146"/>
                    <a:pt x="1542690" y="1357025"/>
                    <a:pt x="1661141" y="1359451"/>
                  </a:cubicBezTo>
                  <a:cubicBezTo>
                    <a:pt x="1794007" y="1369935"/>
                    <a:pt x="1929153" y="1368734"/>
                    <a:pt x="2091449" y="137071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>
            <a:off x="507116" y="4401201"/>
            <a:ext cx="4284000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591281" y="1953201"/>
            <a:ext cx="0" cy="244800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889" y="1328347"/>
            <a:ext cx="1243581" cy="603505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 flipV="1">
            <a:off x="3566980" y="4291391"/>
            <a:ext cx="0" cy="108000"/>
          </a:xfrm>
          <a:prstGeom prst="straightConnector1">
            <a:avLst/>
          </a:prstGeom>
          <a:ln w="31750">
            <a:solidFill>
              <a:schemeClr val="tx1"/>
            </a:solidFill>
            <a:tailEnd type="none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944" y="4524544"/>
            <a:ext cx="480060" cy="27432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716" y="4524544"/>
            <a:ext cx="809244" cy="27432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97" y="4471051"/>
            <a:ext cx="194767" cy="312725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 flipV="1">
            <a:off x="1622764" y="4291391"/>
            <a:ext cx="0" cy="108000"/>
          </a:xfrm>
          <a:prstGeom prst="straightConnector1">
            <a:avLst/>
          </a:prstGeom>
          <a:ln w="31750">
            <a:solidFill>
              <a:schemeClr val="tx1"/>
            </a:solidFill>
            <a:tailEnd type="none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789" y="4524544"/>
            <a:ext cx="230429" cy="205740"/>
          </a:xfrm>
          <a:prstGeom prst="rect">
            <a:avLst/>
          </a:prstGeom>
        </p:spPr>
      </p:pic>
      <p:cxnSp>
        <p:nvCxnSpPr>
          <p:cNvPr id="34" name="Straight Arrow Connector 33"/>
          <p:cNvCxnSpPr/>
          <p:nvPr/>
        </p:nvCxnSpPr>
        <p:spPr>
          <a:xfrm rot="5400000" flipV="1">
            <a:off x="2644680" y="4075351"/>
            <a:ext cx="0" cy="108000"/>
          </a:xfrm>
          <a:prstGeom prst="straightConnector1">
            <a:avLst/>
          </a:prstGeom>
          <a:ln w="31750">
            <a:solidFill>
              <a:schemeClr val="tx1"/>
            </a:solidFill>
            <a:tailEnd type="none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353" y="2234509"/>
            <a:ext cx="153619" cy="3044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961" y="3829670"/>
            <a:ext cx="781811" cy="515721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178</a:t>
            </a:r>
            <a:endParaRPr lang="en-GB" sz="1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60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185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65" y="2101567"/>
            <a:ext cx="8571432" cy="284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90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186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57" y="969379"/>
            <a:ext cx="6161702" cy="48955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769" y="1323317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185</a:t>
            </a:r>
            <a:endParaRPr lang="en-GB" sz="1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37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186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971" y="350691"/>
            <a:ext cx="6029418" cy="541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47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190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413" y="666404"/>
            <a:ext cx="5892685" cy="529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43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191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372" y="633102"/>
            <a:ext cx="5929746" cy="532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1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194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944" y="307647"/>
            <a:ext cx="5234299" cy="523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9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H="1">
            <a:off x="4422450" y="824804"/>
            <a:ext cx="4383463" cy="2304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38651" y="3140968"/>
            <a:ext cx="862474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418960" y="1082506"/>
            <a:ext cx="0" cy="2052000"/>
          </a:xfrm>
          <a:prstGeom prst="line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stealth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74483" y="3137166"/>
            <a:ext cx="8892000" cy="0"/>
          </a:xfrm>
          <a:prstGeom prst="line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stealth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659" y="2590803"/>
            <a:ext cx="640000" cy="3657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068" y="3295083"/>
            <a:ext cx="259657" cy="41691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863" y="1793531"/>
            <a:ext cx="757029" cy="44251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725" y="866190"/>
            <a:ext cx="460800" cy="49737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026" y="3326986"/>
            <a:ext cx="259657" cy="274286"/>
          </a:xfrm>
          <a:prstGeom prst="rect">
            <a:avLst/>
          </a:prstGeom>
        </p:spPr>
      </p:pic>
      <p:sp>
        <p:nvSpPr>
          <p:cNvPr id="49" name="Arc 48"/>
          <p:cNvSpPr>
            <a:spLocks noChangeAspect="1"/>
          </p:cNvSpPr>
          <p:nvPr/>
        </p:nvSpPr>
        <p:spPr>
          <a:xfrm>
            <a:off x="783356" y="-470177"/>
            <a:ext cx="7200000" cy="7200000"/>
          </a:xfrm>
          <a:prstGeom prst="arc">
            <a:avLst>
              <a:gd name="adj1" fmla="val 19933297"/>
              <a:gd name="adj2" fmla="val 12928"/>
            </a:avLst>
          </a:prstGeom>
          <a:ln w="38100">
            <a:solidFill>
              <a:schemeClr val="tx1"/>
            </a:solidFill>
            <a:headEnd type="stealth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4384972" y="2423705"/>
            <a:ext cx="1404000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257" y="3325173"/>
            <a:ext cx="603429" cy="3657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642" y="1934699"/>
            <a:ext cx="405943" cy="274286"/>
          </a:xfrm>
          <a:prstGeom prst="rect">
            <a:avLst/>
          </a:prstGeom>
        </p:spPr>
      </p:pic>
      <p:cxnSp>
        <p:nvCxnSpPr>
          <p:cNvPr id="35" name="Straight Connector 34"/>
          <p:cNvCxnSpPr/>
          <p:nvPr/>
        </p:nvCxnSpPr>
        <p:spPr>
          <a:xfrm flipH="1">
            <a:off x="5790846" y="2415467"/>
            <a:ext cx="0" cy="70481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4"/>
          <p:cNvSpPr/>
          <p:nvPr/>
        </p:nvSpPr>
        <p:spPr>
          <a:xfrm>
            <a:off x="38985" y="791852"/>
            <a:ext cx="8766928" cy="1635334"/>
          </a:xfrm>
          <a:custGeom>
            <a:avLst/>
            <a:gdLst>
              <a:gd name="connsiteX0" fmla="*/ 0 w 8766928"/>
              <a:gd name="connsiteY0" fmla="*/ 0 h 1489435"/>
              <a:gd name="connsiteX1" fmla="*/ 4374037 w 8766928"/>
              <a:gd name="connsiteY1" fmla="*/ 1489435 h 1489435"/>
              <a:gd name="connsiteX2" fmla="*/ 8766928 w 8766928"/>
              <a:gd name="connsiteY2" fmla="*/ 0 h 1489435"/>
              <a:gd name="connsiteX0" fmla="*/ 0 w 8766928"/>
              <a:gd name="connsiteY0" fmla="*/ 0 h 1489435"/>
              <a:gd name="connsiteX1" fmla="*/ 4374037 w 8766928"/>
              <a:gd name="connsiteY1" fmla="*/ 1489435 h 1489435"/>
              <a:gd name="connsiteX2" fmla="*/ 8766928 w 8766928"/>
              <a:gd name="connsiteY2" fmla="*/ 0 h 1489435"/>
              <a:gd name="connsiteX0" fmla="*/ 0 w 8766928"/>
              <a:gd name="connsiteY0" fmla="*/ 0 h 1489435"/>
              <a:gd name="connsiteX1" fmla="*/ 4374037 w 8766928"/>
              <a:gd name="connsiteY1" fmla="*/ 1489435 h 1489435"/>
              <a:gd name="connsiteX2" fmla="*/ 8766928 w 8766928"/>
              <a:gd name="connsiteY2" fmla="*/ 0 h 1489435"/>
              <a:gd name="connsiteX0" fmla="*/ 0 w 8766928"/>
              <a:gd name="connsiteY0" fmla="*/ 0 h 1489435"/>
              <a:gd name="connsiteX1" fmla="*/ 4374037 w 8766928"/>
              <a:gd name="connsiteY1" fmla="*/ 1489435 h 1489435"/>
              <a:gd name="connsiteX2" fmla="*/ 8766928 w 8766928"/>
              <a:gd name="connsiteY2" fmla="*/ 0 h 1489435"/>
              <a:gd name="connsiteX0" fmla="*/ 0 w 8766928"/>
              <a:gd name="connsiteY0" fmla="*/ 0 h 1489435"/>
              <a:gd name="connsiteX1" fmla="*/ 4374037 w 8766928"/>
              <a:gd name="connsiteY1" fmla="*/ 1489435 h 1489435"/>
              <a:gd name="connsiteX2" fmla="*/ 8766928 w 8766928"/>
              <a:gd name="connsiteY2" fmla="*/ 0 h 1489435"/>
              <a:gd name="connsiteX0" fmla="*/ 0 w 8766928"/>
              <a:gd name="connsiteY0" fmla="*/ 0 h 1489457"/>
              <a:gd name="connsiteX1" fmla="*/ 4374037 w 8766928"/>
              <a:gd name="connsiteY1" fmla="*/ 1489435 h 1489457"/>
              <a:gd name="connsiteX2" fmla="*/ 8766928 w 8766928"/>
              <a:gd name="connsiteY2" fmla="*/ 0 h 1489457"/>
              <a:gd name="connsiteX0" fmla="*/ 0 w 8766928"/>
              <a:gd name="connsiteY0" fmla="*/ 0 h 1489435"/>
              <a:gd name="connsiteX1" fmla="*/ 4374037 w 8766928"/>
              <a:gd name="connsiteY1" fmla="*/ 1489435 h 1489435"/>
              <a:gd name="connsiteX2" fmla="*/ 8766928 w 8766928"/>
              <a:gd name="connsiteY2" fmla="*/ 0 h 148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66928" h="1489435">
                <a:moveTo>
                  <a:pt x="0" y="0"/>
                </a:moveTo>
                <a:cubicBezTo>
                  <a:pt x="1494148" y="716437"/>
                  <a:pt x="3233724" y="1489435"/>
                  <a:pt x="4374037" y="1489435"/>
                </a:cubicBezTo>
                <a:cubicBezTo>
                  <a:pt x="5525044" y="1484564"/>
                  <a:pt x="7253926" y="725864"/>
                  <a:pt x="8766928" y="0"/>
                </a:cubicBezTo>
              </a:path>
            </a:pathLst>
          </a:custGeom>
          <a:noFill/>
          <a:ln w="508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 flipH="1" flipV="1">
            <a:off x="8370743" y="991842"/>
            <a:ext cx="0" cy="2160000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stealth" w="med" len="lg"/>
            <a:tailEnd type="stealth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423402" y="2450216"/>
            <a:ext cx="0" cy="684000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stealth" w="med" len="lg"/>
            <a:tailEnd type="stealth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794319" y="2139871"/>
            <a:ext cx="0" cy="1008000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stealth" w="med" len="lg"/>
            <a:tailEnd type="stealth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 flipV="1">
            <a:off x="-3532" y="4017849"/>
            <a:ext cx="8766928" cy="1635334"/>
          </a:xfrm>
          <a:custGeom>
            <a:avLst/>
            <a:gdLst>
              <a:gd name="connsiteX0" fmla="*/ 0 w 8766928"/>
              <a:gd name="connsiteY0" fmla="*/ 0 h 1489435"/>
              <a:gd name="connsiteX1" fmla="*/ 4374037 w 8766928"/>
              <a:gd name="connsiteY1" fmla="*/ 1489435 h 1489435"/>
              <a:gd name="connsiteX2" fmla="*/ 8766928 w 8766928"/>
              <a:gd name="connsiteY2" fmla="*/ 0 h 1489435"/>
              <a:gd name="connsiteX0" fmla="*/ 0 w 8766928"/>
              <a:gd name="connsiteY0" fmla="*/ 0 h 1489435"/>
              <a:gd name="connsiteX1" fmla="*/ 4374037 w 8766928"/>
              <a:gd name="connsiteY1" fmla="*/ 1489435 h 1489435"/>
              <a:gd name="connsiteX2" fmla="*/ 8766928 w 8766928"/>
              <a:gd name="connsiteY2" fmla="*/ 0 h 1489435"/>
              <a:gd name="connsiteX0" fmla="*/ 0 w 8766928"/>
              <a:gd name="connsiteY0" fmla="*/ 0 h 1489435"/>
              <a:gd name="connsiteX1" fmla="*/ 4374037 w 8766928"/>
              <a:gd name="connsiteY1" fmla="*/ 1489435 h 1489435"/>
              <a:gd name="connsiteX2" fmla="*/ 8766928 w 8766928"/>
              <a:gd name="connsiteY2" fmla="*/ 0 h 1489435"/>
              <a:gd name="connsiteX0" fmla="*/ 0 w 8766928"/>
              <a:gd name="connsiteY0" fmla="*/ 0 h 1489435"/>
              <a:gd name="connsiteX1" fmla="*/ 4374037 w 8766928"/>
              <a:gd name="connsiteY1" fmla="*/ 1489435 h 1489435"/>
              <a:gd name="connsiteX2" fmla="*/ 8766928 w 8766928"/>
              <a:gd name="connsiteY2" fmla="*/ 0 h 1489435"/>
              <a:gd name="connsiteX0" fmla="*/ 0 w 8766928"/>
              <a:gd name="connsiteY0" fmla="*/ 0 h 1489435"/>
              <a:gd name="connsiteX1" fmla="*/ 4374037 w 8766928"/>
              <a:gd name="connsiteY1" fmla="*/ 1489435 h 1489435"/>
              <a:gd name="connsiteX2" fmla="*/ 8766928 w 8766928"/>
              <a:gd name="connsiteY2" fmla="*/ 0 h 1489435"/>
              <a:gd name="connsiteX0" fmla="*/ 0 w 8766928"/>
              <a:gd name="connsiteY0" fmla="*/ 0 h 1489457"/>
              <a:gd name="connsiteX1" fmla="*/ 4374037 w 8766928"/>
              <a:gd name="connsiteY1" fmla="*/ 1489435 h 1489457"/>
              <a:gd name="connsiteX2" fmla="*/ 8766928 w 8766928"/>
              <a:gd name="connsiteY2" fmla="*/ 0 h 1489457"/>
              <a:gd name="connsiteX0" fmla="*/ 0 w 8766928"/>
              <a:gd name="connsiteY0" fmla="*/ 0 h 1489435"/>
              <a:gd name="connsiteX1" fmla="*/ 4374037 w 8766928"/>
              <a:gd name="connsiteY1" fmla="*/ 1489435 h 1489435"/>
              <a:gd name="connsiteX2" fmla="*/ 8766928 w 8766928"/>
              <a:gd name="connsiteY2" fmla="*/ 0 h 148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66928" h="1489435">
                <a:moveTo>
                  <a:pt x="0" y="0"/>
                </a:moveTo>
                <a:cubicBezTo>
                  <a:pt x="1494148" y="716437"/>
                  <a:pt x="3233724" y="1489435"/>
                  <a:pt x="4374037" y="1489435"/>
                </a:cubicBezTo>
                <a:cubicBezTo>
                  <a:pt x="5525044" y="1484564"/>
                  <a:pt x="7253926" y="725864"/>
                  <a:pt x="8766928" y="0"/>
                </a:cubicBezTo>
              </a:path>
            </a:pathLst>
          </a:custGeom>
          <a:noFill/>
          <a:ln w="508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327" y="2313184"/>
            <a:ext cx="1422629" cy="65462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179</a:t>
            </a:r>
            <a:endParaRPr lang="en-GB" sz="1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0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2698" b="12889"/>
          <a:stretch/>
        </p:blipFill>
        <p:spPr>
          <a:xfrm>
            <a:off x="0" y="870857"/>
            <a:ext cx="9144000" cy="5103223"/>
          </a:xfrm>
          <a:prstGeom prst="rect">
            <a:avLst/>
          </a:prstGeom>
        </p:spPr>
      </p:pic>
      <p:sp>
        <p:nvSpPr>
          <p:cNvPr id="5" name="Arc 4"/>
          <p:cNvSpPr>
            <a:spLocks noChangeAspect="1"/>
          </p:cNvSpPr>
          <p:nvPr/>
        </p:nvSpPr>
        <p:spPr>
          <a:xfrm>
            <a:off x="-7115966" y="-4227532"/>
            <a:ext cx="15300000" cy="15300000"/>
          </a:xfrm>
          <a:prstGeom prst="arc">
            <a:avLst>
              <a:gd name="adj1" fmla="val 19094721"/>
              <a:gd name="adj2" fmla="val 2618543"/>
            </a:avLst>
          </a:prstGeom>
          <a:ln w="508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930303" y="1123950"/>
            <a:ext cx="6937349" cy="2298518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  <a:prstDash val="solid"/>
            <a:headEnd type="stealth" w="med" len="lg"/>
            <a:tailEnd type="stealth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-2767263" y="3422468"/>
            <a:ext cx="14197264" cy="0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429" y="1470924"/>
            <a:ext cx="548571" cy="5348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180</a:t>
            </a:r>
            <a:endParaRPr lang="en-GB" sz="1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79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181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" y="1265141"/>
            <a:ext cx="7219950" cy="432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61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181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900" y="1076770"/>
            <a:ext cx="6032200" cy="470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7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182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74" y="773880"/>
            <a:ext cx="8067846" cy="499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80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183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232" y="800840"/>
            <a:ext cx="6810998" cy="482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4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183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60" y="1212606"/>
            <a:ext cx="8074401" cy="455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77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184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85265" y="732539"/>
            <a:ext cx="5939770" cy="467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3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.99063"/>
  <p:tag name="ORIGINALWIDTH" val="131.2336"/>
  <p:tag name="OUTPUTDPI" val="1200"/>
  <p:tag name="LATEXADDIN" val="\documentclass{article}&#10;\usepackage{amsmath}&#10;\usepackage{color}&#10;\pagestyle{empty}&#10;\begin{document}&#10;&#10;{\color{white}&#10;$$w_0$$&#10;&#10;}&#10;&#10;\end{document}"/>
  <p:tag name="IGUANATEXSIZE" val="48"/>
  <p:tag name="IGUANATEXCURSOR" val="120"/>
  <p:tag name="TRANSPARENCY" val="True"/>
  <p:tag name="FILENAME" val=""/>
  <p:tag name="INPUTTYPE" val="0"/>
  <p:tag name="LATEXENGINEID" val="0"/>
  <p:tag name="TEMPFOLDER" val="c:\temp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42"/>
  <p:tag name="LATEXADDIN" val="\documentclass{article}&#10;\usepackage{amsmath}&#10;\pagestyle{empty}&#10;\begin{document}&#10;&#10;&#10;$$1$$&#10;&#10;\end{document}"/>
  <p:tag name="IGUANATEXSIZE" val="36"/>
  <p:tag name="IGUANATEXCURSOR" val="8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1"/>
  <p:tag name="ORIGINALWIDTH" val="213.75"/>
  <p:tag name="LATEXADDIN" val="\documentclass{article}&#10;\usepackage{amsmath}&#10;\pagestyle{empty}&#10;\begin{document}&#10;&#10;&#10;$$1/{\rm e}^2$$&#10;&#10;\end{document}"/>
  <p:tag name="IGUANATEXSIZE" val="36"/>
  <p:tag name="IGUANATEXCURSOR" val="9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.99063"/>
  <p:tag name="ORIGINALWIDTH" val="131.2336"/>
  <p:tag name="OUTPUTDPI" val="1200"/>
  <p:tag name="LATEXADDIN" val="\documentclass{article}&#10;\usepackage{amsmath}&#10;\pagestyle{empty}&#10;\begin{document}&#10;&#10;&#10;$$w_0$$&#10;&#10;\end{document}"/>
  <p:tag name="IGUANATEXSIZE" val="48"/>
  <p:tag name="IGUANATEXCURSOR" val="105"/>
  <p:tag name="TRANSPARENCY" val="True"/>
  <p:tag name="FILENAME" val=""/>
  <p:tag name="INPUTTYPE" val="0"/>
  <p:tag name="LATEXENGINEID" val="0"/>
  <p:tag name="TEMPFOLDER" val="c:\te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48929"/>
  <p:tag name="ORIGINALWIDTH" val="53.24331"/>
  <p:tag name="OUTPUTDPI" val="1200"/>
  <p:tag name="LATEXADDIN" val="\documentclass{article}&#10;\usepackage{amsmath}&#10;\pagestyle{empty}&#10;\begin{document}&#10;&#10;&#10;$$0$$&#10;&#10;\end{document}"/>
  <p:tag name="IGUANATEXSIZE" val="48"/>
  <p:tag name="IGUANATEXCURSOR" val="85"/>
  <p:tag name="TRANSPARENCY" val="True"/>
  <p:tag name="FILENAME" val=""/>
  <p:tag name="INPUTTYPE" val="0"/>
  <p:tag name="LATEXENGINEID" val="0"/>
  <p:tag name="TEMPFOLDER" val="c:\temp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3866"/>
  <p:tag name="ORIGINALWIDTH" val="155.2306"/>
  <p:tag name="OUTPUTDPI" val="1200"/>
  <p:tag name="LATEXADDIN" val="\documentclass{article}&#10;\usepackage{amsmath}&#10;\pagestyle{empty}&#10;\begin{document}&#10;&#10;&#10;$$\Delta\theta$$&#10;&#10;\end{document}"/>
  <p:tag name="IGUANATEXSIZE" val="48"/>
  <p:tag name="IGUANATEXCURSOR" val="96"/>
  <p:tag name="TRANSPARENCY" val="True"/>
  <p:tag name="FILENAME" val=""/>
  <p:tag name="INPUTTYPE" val="0"/>
  <p:tag name="LATEXENGINEID" val="0"/>
  <p:tag name="TEMPFOLDER" val="c:\temp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1.9872"/>
  <p:tag name="ORIGINALWIDTH" val="94.48819"/>
  <p:tag name="OUTPUTDPI" val="1200"/>
  <p:tag name="LATEXADDIN" val="\documentclass{article}&#10;\usepackage{amsmath}&#10;\pagestyle{empty}&#10;\begin{document}&#10;&#10;&#10;$$x'$$&#10;&#10;\end{document}"/>
  <p:tag name="IGUANATEXSIZE" val="48"/>
  <p:tag name="IGUANATEXCURSOR" val="86"/>
  <p:tag name="TRANSPARENCY" val="True"/>
  <p:tag name="FILENAME" val=""/>
  <p:tag name="INPUTTYPE" val="0"/>
  <p:tag name="LATEXENGINEID" val="0"/>
  <p:tag name="TEMPFOLDER" val="c:\temp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4299"/>
  <p:tag name="ORIGINALWIDTH" val="53.24331"/>
  <p:tag name="OUTPUTDPI" val="1200"/>
  <p:tag name="LATEXADDIN" val="\documentclass{article}&#10;\usepackage{amsmath}&#10;\pagestyle{empty}&#10;\begin{document}&#10;&#10;&#10;$$z$$&#10;&#10;\end{document}"/>
  <p:tag name="IGUANATEXSIZE" val="48"/>
  <p:tag name="IGUANATEXCURSOR" val="85"/>
  <p:tag name="TRANSPARENCY" val="True"/>
  <p:tag name="FILENAME" val=""/>
  <p:tag name="INPUTTYPE" val="0"/>
  <p:tag name="LATEXENGINEID" val="0"/>
  <p:tag name="TEMPFOLDER" val="c:\temp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.99063"/>
  <p:tag name="ORIGINALWIDTH" val="123.7346"/>
  <p:tag name="OUTPUTDPI" val="1200"/>
  <p:tag name="LATEXADDIN" val="\documentclass{article}&#10;\usepackage{amsmath}&#10;\pagestyle{empty}&#10;\begin{document}&#10;&#10;&#10;$$z_{\rm R}$$&#10;&#10;\end{document}"/>
  <p:tag name="IGUANATEXSIZE" val="48"/>
  <p:tag name="IGUANATEXCURSOR" val="93"/>
  <p:tag name="TRANSPARENCY" val="True"/>
  <p:tag name="FILENAME" val=""/>
  <p:tag name="INPUTTYPE" val="0"/>
  <p:tag name="LATEXENGINEID" val="0"/>
  <p:tag name="TEMPFOLDER" val="c:\temp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4299"/>
  <p:tag name="ORIGINALWIDTH" val="83.23961"/>
  <p:tag name="OUTPUTDPI" val="1200"/>
  <p:tag name="LATEXADDIN" val="\documentclass{article}&#10;\usepackage{amsmath}&#10;\pagestyle{empty}&#10;\begin{document}&#10;&#10;&#10;$$w$$&#10;&#10;\end{document}"/>
  <p:tag name="IGUANATEXSIZE" val="48"/>
  <p:tag name="IGUANATEXCURSOR" val="85"/>
  <p:tag name="TRANSPARENCY" val="True"/>
  <p:tag name="FILENAME" val=""/>
  <p:tag name="INPUTTYPE" val="0"/>
  <p:tag name="LATEXENGINEID" val="0"/>
  <p:tag name="TEMPFOLDER" val="c:\temp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332"/>
  <p:tag name="ORIGINALWIDTH" val="291.7135"/>
  <p:tag name="OUTPUTDPI" val="1200"/>
  <p:tag name="LATEXADDIN" val="\documentclass{article}&#10;\usepackage{amsmath}&#10;\pagestyle{empty}&#10;\begin{document}&#10;&#10;&#10;$$\sqrt{2}w_0$$&#10;&#10;\end{document}"/>
  <p:tag name="IGUANATEXSIZE" val="48"/>
  <p:tag name="IGUANATEXCURSOR" val="92"/>
  <p:tag name="TRANSPARENCY" val="True"/>
  <p:tag name="FILENAME" val=""/>
  <p:tag name="INPUTTYPE" val="0"/>
  <p:tag name="LATEXENGINEID" val="0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48929"/>
  <p:tag name="ORIGINALWIDTH" val="53.24331"/>
  <p:tag name="OUTPUTDPI" val="1200"/>
  <p:tag name="LATEXADDIN" val="\documentclass{article}&#10;\usepackage{amsmath}&#10;\usepackage{color}&#10;\pagestyle{empty}&#10;\begin{document}&#10;&#10;{\color{white}&#10;$$0$$&#10;&#10;}&#10;&#10;\end{document}"/>
  <p:tag name="IGUANATEXSIZE" val="48"/>
  <p:tag name="IGUANATEXCURSOR" val="118"/>
  <p:tag name="TRANSPARENCY" val="True"/>
  <p:tag name="FILENAME" val=""/>
  <p:tag name="INPUTTYPE" val="0"/>
  <p:tag name="LATEXENGINEID" val="0"/>
  <p:tag name="TEMPFOLDER" val="c:\temp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3905"/>
  <p:tag name="ORIGINALWIDTH" val="89.98874"/>
  <p:tag name="OUTPUTDPI" val="1200"/>
  <p:tag name="LATEXADDIN" val="\documentclass{article}&#10;\usepackage{amsmath}&#10;\usepackage{color}&#10;\pagestyle{empty}&#10;\begin{document}&#10;&#10;{\color{white}&#10;$$R$$&#10;&#10;}&#10;&#10;\end{document}"/>
  <p:tag name="IGUANATEXSIZE" val="60"/>
  <p:tag name="IGUANATEXCURSOR" val="118"/>
  <p:tag name="TRANSPARENCY" val="True"/>
  <p:tag name="FILENAME" val=""/>
  <p:tag name="INPUTTYPE" val="0"/>
  <p:tag name="LATEXENGINEID" val="0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4299"/>
  <p:tag name="ORIGINALWIDTH" val="83.23961"/>
  <p:tag name="OUTPUTDPI" val="1200"/>
  <p:tag name="LATEXADDIN" val="\documentclass{article}&#10;\usepackage{amsmath}&#10;\usepackage{color}&#10;\pagestyle{empty}&#10;\begin{document}&#10;&#10;{\color{white}&#10;$$w$$&#10;&#10;}&#10;&#10;\end{document}"/>
  <p:tag name="IGUANATEXSIZE" val="48"/>
  <p:tag name="IGUANATEXCURSOR" val="118"/>
  <p:tag name="TRANSPARENCY" val="True"/>
  <p:tag name="FILENAME" val=""/>
  <p:tag name="INPUTTYPE" val="0"/>
  <p:tag name="LATEXENGINEID" val="0"/>
  <p:tag name="TEMPFOLDER" val="c: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4299"/>
  <p:tag name="ORIGINALWIDTH" val="53.24331"/>
  <p:tag name="OUTPUTDPI" val="1200"/>
  <p:tag name="LATEXADDIN" val="\documentclass{article}&#10;\usepackage{amsmath}&#10;\usepackage{color}&#10;\pagestyle{empty}&#10;\begin{document}&#10;&#10;{\color{white}&#10;$$z$$&#10;&#10;}&#10;&#10;\end{document}"/>
  <p:tag name="IGUANATEXSIZE" val="48"/>
  <p:tag name="IGUANATEXCURSOR" val="118"/>
  <p:tag name="TRANSPARENCY" val="True"/>
  <p:tag name="FILENAME" val=""/>
  <p:tag name="INPUTTYPE" val="0"/>
  <p:tag name="LATEXENGINEID" val="0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255"/>
  <p:tag name="LATEXADDIN" val="\documentclass{article}&#10;\usepackage{amsmath}&#10;\pagestyle{empty}&#10;\begin{document}&#10;&#10;&#10;$${\cal I}/{\cal I}_0$$&#10;&#10;\end{document}"/>
  <p:tag name="IGUANATEXSIZE" val="48"/>
  <p:tag name="IGUANATEXCURSOR" val="10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5"/>
  <p:tag name="ORIGINALWIDTH" val="131.25"/>
  <p:tag name="LATEXADDIN" val="\documentclass{article}&#10;\usepackage{amsmath}&#10;\pagestyle{empty}&#10;\begin{document}&#10;&#10;&#10;$$w_0$$&#10;&#10;\end{document}"/>
  <p:tag name="IGUANATEXSIZE" val="36"/>
  <p:tag name="IGUANATEXCURSOR" val="8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5"/>
  <p:tag name="ORIGINALWIDTH" val="221.25"/>
  <p:tag name="LATEXADDIN" val="\documentclass{article}&#10;\usepackage{amsmath}&#10;\pagestyle{empty}&#10;\begin{document}&#10;&#10;&#10;$$-w_0$$&#10;&#10;\end{document}"/>
  <p:tag name="IGUANATEXSIZE" val="36"/>
  <p:tag name="IGUANATEXCURSOR" val="8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53.25"/>
  <p:tag name="LATEXADDIN" val="\documentclass{article}&#10;\usepackage{amsmath}&#10;\pagestyle{empty}&#10;\begin{document}&#10;&#10;&#10;$$0$$&#10;&#10;\end{document}"/>
  <p:tag name="IGUANATEXSIZE" val="36"/>
  <p:tag name="IGUANATEXCURSOR" val="8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3"/>
  <p:tag name="LATEXADDIN" val="\documentclass{article}&#10;\usepackage{amsmath}&#10;\pagestyle{empty}&#10;\begin{document}&#10;&#10;&#10;$$x$$&#10;&#10;\end{document}"/>
  <p:tag name="IGUANATEXSIZE" val="36"/>
  <p:tag name="IGUANATEXCURSOR" val="85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5586</TotalTime>
  <Words>66</Words>
  <Application>Microsoft Office PowerPoint</Application>
  <PresentationFormat>On-screen Show (4:3)</PresentationFormat>
  <Paragraphs>17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1_Office Theme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adams</dc:creator>
  <cp:lastModifiedBy>dph0igh</cp:lastModifiedBy>
  <cp:revision>314</cp:revision>
  <dcterms:created xsi:type="dcterms:W3CDTF">2018-04-21T09:21:54Z</dcterms:created>
  <dcterms:modified xsi:type="dcterms:W3CDTF">2019-07-25T14:30:52Z</dcterms:modified>
</cp:coreProperties>
</file>