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</p:sldMasterIdLst>
  <p:notesMasterIdLst>
    <p:notesMasterId r:id="rId26"/>
  </p:notesMasterIdLst>
  <p:sldIdLst>
    <p:sldId id="304" r:id="rId4"/>
    <p:sldId id="305" r:id="rId5"/>
    <p:sldId id="318" r:id="rId6"/>
    <p:sldId id="328" r:id="rId7"/>
    <p:sldId id="316" r:id="rId8"/>
    <p:sldId id="317" r:id="rId9"/>
    <p:sldId id="319" r:id="rId10"/>
    <p:sldId id="320" r:id="rId11"/>
    <p:sldId id="321" r:id="rId12"/>
    <p:sldId id="322" r:id="rId13"/>
    <p:sldId id="306" r:id="rId14"/>
    <p:sldId id="309" r:id="rId15"/>
    <p:sldId id="310" r:id="rId16"/>
    <p:sldId id="307" r:id="rId17"/>
    <p:sldId id="323" r:id="rId18"/>
    <p:sldId id="308" r:id="rId19"/>
    <p:sldId id="314" r:id="rId20"/>
    <p:sldId id="315" r:id="rId21"/>
    <p:sldId id="324" r:id="rId22"/>
    <p:sldId id="325" r:id="rId23"/>
    <p:sldId id="326" r:id="rId24"/>
    <p:sldId id="32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44" autoAdjust="0"/>
    <p:restoredTop sz="94629" autoAdjust="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8A20-5126-4C76-B5E6-D7E1A68E530A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2CEA-952E-44D3-9C4C-C0C8A2931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3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76588" y="62642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22nd October 2014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046913" cy="593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9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C1243-C021-4325-9EAE-15F952A8F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6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469F18-FE77-4608-9D50-40FAEC168379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51B71E-631E-4C35-A339-EA5727219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51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0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021" y="68244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6"/>
          <a:stretch/>
        </p:blipFill>
        <p:spPr>
          <a:xfrm>
            <a:off x="2467992" y="6069554"/>
            <a:ext cx="6658252" cy="775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70" y="6934"/>
            <a:ext cx="6658252" cy="8239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023" y="6131697"/>
            <a:ext cx="2396971" cy="665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C00000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1" y="2286002"/>
            <a:ext cx="4389129" cy="109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" y="2286002"/>
            <a:ext cx="4389129" cy="109728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71023" y="6120000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397" y="6063577"/>
            <a:ext cx="9058123" cy="823959"/>
            <a:chOff x="87275" y="-5976"/>
            <a:chExt cx="9058123" cy="823959"/>
          </a:xfrm>
        </p:grpSpPr>
        <p:sp>
          <p:nvSpPr>
            <p:cNvPr id="8" name="Rectangle 7"/>
            <p:cNvSpPr/>
            <p:nvPr userDrawn="1"/>
          </p:nvSpPr>
          <p:spPr>
            <a:xfrm>
              <a:off x="87275" y="55320"/>
              <a:ext cx="2396971" cy="6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Optics 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baseline="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GB" sz="3600" dirty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46" y="-5976"/>
              <a:ext cx="6658252" cy="823959"/>
            </a:xfrm>
            <a:prstGeom prst="rect">
              <a:avLst/>
            </a:prstGeom>
          </p:spPr>
        </p:pic>
      </p:grpSp>
      <p:pic>
        <p:nvPicPr>
          <p:cNvPr id="6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307A3AB-1E88-4C12-A66A-BC5442D0527F" descr="4DFC2E13-B360-4B3E-BA36-DC1E9C87CAD1@phydept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87" y="1"/>
            <a:ext cx="1931212" cy="6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5321" y="6128178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2475194" y="6066869"/>
            <a:ext cx="6658252" cy="756546"/>
          </a:xfrm>
          <a:prstGeom prst="rect">
            <a:avLst/>
          </a:prstGeom>
        </p:spPr>
      </p:pic>
      <p:pic>
        <p:nvPicPr>
          <p:cNvPr id="4" name="Picture 2" descr="http://www.jqc.org.uk/assets/images/jqc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47" y="41279"/>
            <a:ext cx="1819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2.png"/><Relationship Id="rId4" Type="http://schemas.openxmlformats.org/officeDocument/2006/relationships/tags" Target="../tags/tag4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096487"/>
              </p:ext>
            </p:extLst>
          </p:nvPr>
        </p:nvGraphicFramePr>
        <p:xfrm>
          <a:off x="822325" y="946490"/>
          <a:ext cx="5658507" cy="433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Worksheet" r:id="rId3" imgW="7286566" imgH="2952720" progId="Excel.Sheet.8">
                  <p:embed/>
                </p:oleObj>
              </mc:Choice>
              <mc:Fallback>
                <p:oleObj name="Worksheet" r:id="rId3" imgW="7286566" imgH="295272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946490"/>
                        <a:ext cx="5658507" cy="433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29400" y="1047750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=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0" y="2228850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+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3019425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+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3665756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+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4391025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+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9400" y="5216962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+…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>
            <a:spLocks noChangeAspect="1"/>
          </p:cNvSpPr>
          <p:nvPr/>
        </p:nvSpPr>
        <p:spPr>
          <a:xfrm flipH="1">
            <a:off x="3491880" y="-1013792"/>
            <a:ext cx="9000000" cy="9000000"/>
          </a:xfrm>
          <a:prstGeom prst="arc">
            <a:avLst>
              <a:gd name="adj1" fmla="val 19580288"/>
              <a:gd name="adj2" fmla="val 2017077"/>
            </a:avLst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166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7661" y="600476"/>
            <a:ext cx="5204835" cy="46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252940" y="1600126"/>
            <a:ext cx="2011680" cy="3314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4691920" y="1607746"/>
            <a:ext cx="2026920" cy="3307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2472430" y="1607746"/>
            <a:ext cx="2011680" cy="3307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6926649" y="1607746"/>
            <a:ext cx="2011680" cy="33223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0" y="1023854"/>
            <a:ext cx="422400" cy="4525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98" y="1023854"/>
            <a:ext cx="578743" cy="4525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37" y="1023854"/>
            <a:ext cx="735086" cy="4525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46" y="1023854"/>
            <a:ext cx="658286" cy="452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167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168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1813" y="143559"/>
            <a:ext cx="494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Low-pass filtering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90" y="875615"/>
            <a:ext cx="5278220" cy="52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168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7651" y="134034"/>
            <a:ext cx="494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High-pass filtering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51" y="1075843"/>
            <a:ext cx="4552950" cy="47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169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0276" y="2714625"/>
            <a:ext cx="330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Low pass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0276" y="5104461"/>
            <a:ext cx="330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High pass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00" y="209550"/>
            <a:ext cx="1749000" cy="6000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0276" y="837261"/>
            <a:ext cx="330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No filtering</a:t>
            </a:r>
            <a:endParaRPr lang="en-GB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169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9" y="814737"/>
            <a:ext cx="7084471" cy="52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170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17" y="582723"/>
            <a:ext cx="7315215" cy="54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0" y="3419764"/>
            <a:ext cx="422400" cy="452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57" y="4304866"/>
            <a:ext cx="578743" cy="452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170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7651" y="134034"/>
            <a:ext cx="4940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Diffraction grating as a filter - replicator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74" y="1196609"/>
            <a:ext cx="6159426" cy="47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ord 8"/>
          <p:cNvSpPr>
            <a:spLocks noChangeAspect="1"/>
          </p:cNvSpPr>
          <p:nvPr/>
        </p:nvSpPr>
        <p:spPr>
          <a:xfrm>
            <a:off x="2748222" y="-1223128"/>
            <a:ext cx="7200000" cy="7200000"/>
          </a:xfrm>
          <a:prstGeom prst="chord">
            <a:avLst>
              <a:gd name="adj1" fmla="val 9338298"/>
              <a:gd name="adj2" fmla="val 12264224"/>
            </a:avLst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 rot="5400000">
            <a:off x="1678918" y="1335423"/>
            <a:ext cx="5228052" cy="4110556"/>
            <a:chOff x="210792" y="0"/>
            <a:chExt cx="8722416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92" y="0"/>
              <a:ext cx="8722416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016628" y="4511842"/>
              <a:ext cx="3465635" cy="72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29226" y="4393258"/>
              <a:ext cx="252000" cy="108000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33778" y="5967410"/>
              <a:ext cx="422400" cy="4525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992442" y="5967409"/>
              <a:ext cx="578743" cy="452572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171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7651" y="134034"/>
            <a:ext cx="494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Phase-contrast imaging</a:t>
            </a:r>
            <a:endParaRPr lang="en-GB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172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52" y="780365"/>
            <a:ext cx="6622998" cy="49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8"/>
          <p:cNvGrpSpPr>
            <a:grpSpLocks/>
          </p:cNvGrpSpPr>
          <p:nvPr/>
        </p:nvGrpSpPr>
        <p:grpSpPr bwMode="auto">
          <a:xfrm>
            <a:off x="641350" y="382191"/>
            <a:ext cx="7592483" cy="4395790"/>
            <a:chOff x="303" y="321"/>
            <a:chExt cx="3587" cy="3692"/>
          </a:xfrm>
        </p:grpSpPr>
        <p:grpSp>
          <p:nvGrpSpPr>
            <p:cNvPr id="2051" name="Group 127"/>
            <p:cNvGrpSpPr>
              <a:grpSpLocks/>
            </p:cNvGrpSpPr>
            <p:nvPr/>
          </p:nvGrpSpPr>
          <p:grpSpPr bwMode="auto">
            <a:xfrm>
              <a:off x="1922" y="321"/>
              <a:ext cx="1968" cy="912"/>
              <a:chOff x="1826" y="273"/>
              <a:chExt cx="1968" cy="912"/>
            </a:xfrm>
          </p:grpSpPr>
          <p:sp>
            <p:nvSpPr>
              <p:cNvPr id="2090" name="Line 68"/>
              <p:cNvSpPr>
                <a:spLocks noChangeShapeType="1"/>
              </p:cNvSpPr>
              <p:nvPr/>
            </p:nvSpPr>
            <p:spPr bwMode="auto">
              <a:xfrm>
                <a:off x="1826" y="798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1" name="Line 69"/>
              <p:cNvSpPr>
                <a:spLocks noChangeShapeType="1"/>
              </p:cNvSpPr>
              <p:nvPr/>
            </p:nvSpPr>
            <p:spPr bwMode="auto">
              <a:xfrm flipV="1">
                <a:off x="2627" y="273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2" name="Text Box 70"/>
              <p:cNvSpPr txBox="1">
                <a:spLocks noChangeArrowheads="1"/>
              </p:cNvSpPr>
              <p:nvPr/>
            </p:nvSpPr>
            <p:spPr bwMode="auto">
              <a:xfrm>
                <a:off x="3441" y="826"/>
                <a:ext cx="277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i="1" dirty="0" smtClean="0"/>
                  <a:t>x</a:t>
                </a:r>
                <a:endParaRPr lang="en-US" altLang="en-US" dirty="0"/>
              </a:p>
            </p:txBody>
          </p:sp>
          <p:sp>
            <p:nvSpPr>
              <p:cNvPr id="2093" name="Text Box 71"/>
              <p:cNvSpPr txBox="1">
                <a:spLocks noChangeArrowheads="1"/>
              </p:cNvSpPr>
              <p:nvPr/>
            </p:nvSpPr>
            <p:spPr bwMode="auto">
              <a:xfrm>
                <a:off x="2483" y="313"/>
                <a:ext cx="123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i="1" dirty="0" smtClean="0"/>
                  <a:t>y</a:t>
                </a:r>
                <a:endParaRPr lang="en-US" altLang="en-US" dirty="0"/>
              </a:p>
            </p:txBody>
          </p:sp>
        </p:grpSp>
        <p:sp>
          <p:nvSpPr>
            <p:cNvPr id="2052" name="Text Box 124"/>
            <p:cNvSpPr txBox="1">
              <a:spLocks noChangeArrowheads="1"/>
            </p:cNvSpPr>
            <p:nvPr/>
          </p:nvSpPr>
          <p:spPr bwMode="auto">
            <a:xfrm>
              <a:off x="303" y="1638"/>
              <a:ext cx="1219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/>
                <a:t>Central spot only transmitted</a:t>
              </a:r>
              <a:endParaRPr lang="en-US" altLang="en-US" dirty="0"/>
            </a:p>
          </p:txBody>
        </p:sp>
        <p:sp>
          <p:nvSpPr>
            <p:cNvPr id="2053" name="Text Box 125"/>
            <p:cNvSpPr txBox="1">
              <a:spLocks noChangeArrowheads="1"/>
            </p:cNvSpPr>
            <p:nvPr/>
          </p:nvSpPr>
          <p:spPr bwMode="auto">
            <a:xfrm>
              <a:off x="303" y="3418"/>
              <a:ext cx="1122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 smtClean="0"/>
                <a:t>Central, </a:t>
              </a:r>
              <a:r>
                <a:rPr lang="en-US" altLang="en-US" sz="1600" dirty="0" smtClean="0">
                  <a:sym typeface="Symbol"/>
                </a:rPr>
                <a:t></a:t>
              </a:r>
              <a:r>
                <a:rPr lang="en-US" altLang="en-US" sz="1600" dirty="0" smtClean="0"/>
                <a:t>2 spots, </a:t>
              </a:r>
              <a:r>
                <a:rPr lang="en-US" altLang="en-US" sz="1600" dirty="0" smtClean="0">
                  <a:sym typeface="Symbol"/>
                </a:rPr>
                <a:t></a:t>
              </a:r>
              <a:r>
                <a:rPr lang="en-US" altLang="en-US" sz="1600" dirty="0" smtClean="0"/>
                <a:t>4 spots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 dirty="0" smtClean="0"/>
                <a:t> etc. transmitted</a:t>
              </a:r>
              <a:endParaRPr lang="en-US" altLang="en-US" dirty="0"/>
            </a:p>
          </p:txBody>
        </p:sp>
        <p:sp>
          <p:nvSpPr>
            <p:cNvPr id="2054" name="Text Box 126"/>
            <p:cNvSpPr txBox="1">
              <a:spLocks noChangeArrowheads="1"/>
            </p:cNvSpPr>
            <p:nvPr/>
          </p:nvSpPr>
          <p:spPr bwMode="auto">
            <a:xfrm>
              <a:off x="303" y="2505"/>
              <a:ext cx="1063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1600" dirty="0"/>
                <a:t>Central, +1 and </a:t>
              </a:r>
              <a:r>
                <a:rPr lang="en-US" altLang="en-US" sz="1600" dirty="0">
                  <a:latin typeface="Symbol" pitchFamily="18" charset="2"/>
                </a:rPr>
                <a:t>-</a:t>
              </a:r>
              <a:r>
                <a:rPr lang="en-US" altLang="en-US" sz="1600" dirty="0"/>
                <a:t>1 spots 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1600" dirty="0"/>
                <a:t> transmitted</a:t>
              </a:r>
              <a:endParaRPr lang="en-US" altLang="en-US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5661835" y="900272"/>
            <a:ext cx="203200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05822" y="932022"/>
            <a:ext cx="139700" cy="139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081348" y="932022"/>
            <a:ext cx="139700" cy="139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389009" y="979012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092142" y="979012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886309" y="963296"/>
            <a:ext cx="61912" cy="77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578649" y="963296"/>
            <a:ext cx="61912" cy="77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692263" y="2018084"/>
            <a:ext cx="203200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6295882" y="2049834"/>
            <a:ext cx="139700" cy="139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057270" y="2049834"/>
            <a:ext cx="139700" cy="139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379069" y="209682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068064" y="209682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876369" y="2081108"/>
            <a:ext cx="61912" cy="77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554571" y="2081108"/>
            <a:ext cx="61912" cy="77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75779" y="3138278"/>
            <a:ext cx="203200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319766" y="3170028"/>
            <a:ext cx="139700" cy="139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105582" y="3170028"/>
            <a:ext cx="139700" cy="139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402953" y="321701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116376" y="321701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900253" y="3201302"/>
            <a:ext cx="61912" cy="77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602883" y="3201302"/>
            <a:ext cx="61912" cy="77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714540" y="4253709"/>
            <a:ext cx="203200" cy="20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6358527" y="4285459"/>
            <a:ext cx="139700" cy="139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134053" y="4285459"/>
            <a:ext cx="139700" cy="1397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7441714" y="4332449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144847" y="4332449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6939014" y="4316733"/>
            <a:ext cx="61912" cy="77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4631354" y="4316733"/>
            <a:ext cx="61912" cy="77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7" name="Rectangle 152"/>
          <p:cNvSpPr>
            <a:spLocks noChangeArrowheads="1"/>
          </p:cNvSpPr>
          <p:nvPr/>
        </p:nvSpPr>
        <p:spPr bwMode="auto">
          <a:xfrm>
            <a:off x="3690971" y="2005384"/>
            <a:ext cx="17272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8" name="Rectangle 152"/>
          <p:cNvSpPr>
            <a:spLocks noChangeArrowheads="1"/>
          </p:cNvSpPr>
          <p:nvPr/>
        </p:nvSpPr>
        <p:spPr bwMode="auto">
          <a:xfrm>
            <a:off x="6151033" y="2005384"/>
            <a:ext cx="17272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79" name="Rectangle 152"/>
          <p:cNvSpPr>
            <a:spLocks noChangeArrowheads="1"/>
          </p:cNvSpPr>
          <p:nvPr/>
        </p:nvSpPr>
        <p:spPr bwMode="auto">
          <a:xfrm>
            <a:off x="3204464" y="3125578"/>
            <a:ext cx="17272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80" name="Rectangle 152"/>
          <p:cNvSpPr>
            <a:spLocks noChangeArrowheads="1"/>
          </p:cNvSpPr>
          <p:nvPr/>
        </p:nvSpPr>
        <p:spPr bwMode="auto">
          <a:xfrm>
            <a:off x="6719921" y="3111662"/>
            <a:ext cx="17272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81" name="Rectangle 152"/>
          <p:cNvSpPr>
            <a:spLocks noChangeArrowheads="1"/>
          </p:cNvSpPr>
          <p:nvPr/>
        </p:nvSpPr>
        <p:spPr bwMode="auto">
          <a:xfrm>
            <a:off x="3973639" y="4209496"/>
            <a:ext cx="433855" cy="3401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82" name="Rectangle 152"/>
          <p:cNvSpPr>
            <a:spLocks noChangeArrowheads="1"/>
          </p:cNvSpPr>
          <p:nvPr/>
        </p:nvSpPr>
        <p:spPr bwMode="auto">
          <a:xfrm>
            <a:off x="5007351" y="4208108"/>
            <a:ext cx="433855" cy="3401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83" name="Rectangle 152"/>
          <p:cNvSpPr>
            <a:spLocks noChangeArrowheads="1"/>
          </p:cNvSpPr>
          <p:nvPr/>
        </p:nvSpPr>
        <p:spPr bwMode="auto">
          <a:xfrm>
            <a:off x="6228594" y="4185248"/>
            <a:ext cx="433855" cy="3401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84" name="Rectangle 152"/>
          <p:cNvSpPr>
            <a:spLocks noChangeArrowheads="1"/>
          </p:cNvSpPr>
          <p:nvPr/>
        </p:nvSpPr>
        <p:spPr bwMode="auto">
          <a:xfrm>
            <a:off x="7247646" y="4172784"/>
            <a:ext cx="433855" cy="3401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97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172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7651" y="134034"/>
            <a:ext cx="494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Complementarity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37" y="1203353"/>
            <a:ext cx="5339806" cy="43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175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36" y="890439"/>
            <a:ext cx="5154604" cy="50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77350" y="5848853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176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" y="2336856"/>
            <a:ext cx="8648344" cy="231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>
            <a:spLocks noChangeAspect="1"/>
          </p:cNvSpPr>
          <p:nvPr/>
        </p:nvSpPr>
        <p:spPr>
          <a:xfrm flipH="1">
            <a:off x="3491880" y="-1013792"/>
            <a:ext cx="9000000" cy="9000000"/>
          </a:xfrm>
          <a:prstGeom prst="arc">
            <a:avLst>
              <a:gd name="adj1" fmla="val 19580288"/>
              <a:gd name="adj2" fmla="val 2017077"/>
            </a:avLst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160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13" y="709299"/>
            <a:ext cx="4584976" cy="43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>
            <a:spLocks noChangeAspect="1"/>
          </p:cNvSpPr>
          <p:nvPr/>
        </p:nvSpPr>
        <p:spPr>
          <a:xfrm flipH="1">
            <a:off x="3491880" y="-1013792"/>
            <a:ext cx="9000000" cy="9000000"/>
          </a:xfrm>
          <a:prstGeom prst="arc">
            <a:avLst>
              <a:gd name="adj1" fmla="val 19580288"/>
              <a:gd name="adj2" fmla="val 2017077"/>
            </a:avLst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161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1" y="1009917"/>
            <a:ext cx="8401578" cy="451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2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>
            <a:spLocks noChangeAspect="1"/>
          </p:cNvSpPr>
          <p:nvPr/>
        </p:nvSpPr>
        <p:spPr>
          <a:xfrm flipH="1">
            <a:off x="3491880" y="-1013792"/>
            <a:ext cx="9000000" cy="9000000"/>
          </a:xfrm>
          <a:prstGeom prst="arc">
            <a:avLst>
              <a:gd name="adj1" fmla="val 19580288"/>
              <a:gd name="adj2" fmla="val 2017077"/>
            </a:avLst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162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215"/>
            <a:ext cx="9144000" cy="341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>
            <a:spLocks noChangeAspect="1"/>
          </p:cNvSpPr>
          <p:nvPr/>
        </p:nvSpPr>
        <p:spPr>
          <a:xfrm flipH="1">
            <a:off x="3491880" y="-1013792"/>
            <a:ext cx="9000000" cy="9000000"/>
          </a:xfrm>
          <a:prstGeom prst="arc">
            <a:avLst>
              <a:gd name="adj1" fmla="val 19580288"/>
              <a:gd name="adj2" fmla="val 2017077"/>
            </a:avLst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163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817"/>
            <a:ext cx="9144000" cy="40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>
            <a:spLocks noChangeAspect="1"/>
          </p:cNvSpPr>
          <p:nvPr/>
        </p:nvSpPr>
        <p:spPr>
          <a:xfrm flipH="1">
            <a:off x="3491880" y="-1013792"/>
            <a:ext cx="9000000" cy="9000000"/>
          </a:xfrm>
          <a:prstGeom prst="arc">
            <a:avLst>
              <a:gd name="adj1" fmla="val 19580288"/>
              <a:gd name="adj2" fmla="val 2017077"/>
            </a:avLst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164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85" y="1258223"/>
            <a:ext cx="5990602" cy="41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>
            <a:spLocks noChangeAspect="1"/>
          </p:cNvSpPr>
          <p:nvPr/>
        </p:nvSpPr>
        <p:spPr>
          <a:xfrm flipH="1">
            <a:off x="3491880" y="-1013792"/>
            <a:ext cx="9000000" cy="9000000"/>
          </a:xfrm>
          <a:prstGeom prst="arc">
            <a:avLst>
              <a:gd name="adj1" fmla="val 19580288"/>
              <a:gd name="adj2" fmla="val 2017077"/>
            </a:avLst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165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4" y="884794"/>
            <a:ext cx="6620630" cy="47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>
            <a:spLocks noChangeAspect="1"/>
          </p:cNvSpPr>
          <p:nvPr/>
        </p:nvSpPr>
        <p:spPr>
          <a:xfrm flipH="1">
            <a:off x="3491880" y="-1013792"/>
            <a:ext cx="9000000" cy="9000000"/>
          </a:xfrm>
          <a:prstGeom prst="arc">
            <a:avLst>
              <a:gd name="adj1" fmla="val 19580288"/>
              <a:gd name="adj2" fmla="val 2017077"/>
            </a:avLst>
          </a:prstGeom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165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42" y="117932"/>
            <a:ext cx="2750356" cy="56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15.4856"/>
  <p:tag name="OUTPUTDPI" val="1200"/>
  <p:tag name="LATEXADDIN" val="\documentclass{article}&#10;\usepackage{amsmath}&#10;\usepackage{color}&#10;\pagestyle{empty}&#10;\begin{document}&#10;&#10;{\color{black}&#10;$$(i)$$&#10;&#10;}&#10;&#10;\end{document}"/>
  <p:tag name="IGUANATEXSIZE" val="36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8.2302"/>
  <p:tag name="OUTPUTDPI" val="1200"/>
  <p:tag name="LATEXADDIN" val="\documentclass{article}&#10;\usepackage{amsmath}&#10;\usepackage{color}&#10;\pagestyle{empty}&#10;\begin{document}&#10;&#10;{\color{black}&#10;$$(ii)$$&#10;&#10;}&#10;&#10;\end{document}"/>
  <p:tag name="IGUANATEXSIZE" val="36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00.9749"/>
  <p:tag name="OUTPUTDPI" val="1200"/>
  <p:tag name="LATEXADDIN" val="\documentclass{article}&#10;\usepackage{amsmath}&#10;\usepackage{color}&#10;\pagestyle{empty}&#10;\begin{document}&#10;&#10;{\color{black}&#10;$$(iii)$$&#10;&#10;}&#10;&#10;\end{document}"/>
  <p:tag name="IGUANATEXSIZE" val="36"/>
  <p:tag name="IGUANATEXCURSOR" val="121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79.9775"/>
  <p:tag name="OUTPUTDPI" val="1200"/>
  <p:tag name="LATEXADDIN" val="\documentclass{article}&#10;\usepackage{amsmath}&#10;\usepackage{color}&#10;\pagestyle{empty}&#10;\begin{document}&#10;&#10;{\color{black}&#10;$$(iv)$$&#10;&#10;}&#10;&#10;\end{document}"/>
  <p:tag name="IGUANATEXSIZE" val="36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15.4856"/>
  <p:tag name="OUTPUTDPI" val="1200"/>
  <p:tag name="LATEXADDIN" val="\documentclass{article}&#10;\usepackage{amsmath}&#10;\usepackage{color}&#10;\pagestyle{empty}&#10;\begin{document}&#10;&#10;{\color{white}&#10;$$(i)$$&#10;&#10;}&#10;&#10;\end{document}"/>
  <p:tag name="IGUANATEXSIZE" val="36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8.2302"/>
  <p:tag name="OUTPUTDPI" val="1200"/>
  <p:tag name="LATEXADDIN" val="\documentclass{article}&#10;\usepackage{amsmath}&#10;\usepackage{color}&#10;\pagestyle{empty}&#10;\begin{document}&#10;&#10;{\color{white}&#10;$$(ii)$$&#10;&#10;}&#10;&#10;\end{document}"/>
  <p:tag name="IGUANATEXSIZE" val="36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15.4856"/>
  <p:tag name="OUTPUTDPI" val="1200"/>
  <p:tag name="LATEXADDIN" val="\documentclass{article}&#10;\usepackage{amsmath}&#10;\usepackage{color}&#10;\pagestyle{empty}&#10;\begin{document}&#10;&#10;{\color{white}&#10;$$(i)$$&#10;&#10;}&#10;&#10;\end{document}"/>
  <p:tag name="IGUANATEXSIZE" val="36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8.2302"/>
  <p:tag name="OUTPUTDPI" val="1200"/>
  <p:tag name="LATEXADDIN" val="\documentclass{article}&#10;\usepackage{amsmath}&#10;\usepackage{color}&#10;\pagestyle{empty}&#10;\begin{document}&#10;&#10;{\color{white}&#10;$$(ii)$$&#10;&#10;}&#10;&#10;\end{document}"/>
  <p:tag name="IGUANATEXSIZE" val="36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5550</TotalTime>
  <Words>135</Words>
  <Application>Microsoft Office PowerPoint</Application>
  <PresentationFormat>On-screen Show (4:3)</PresentationFormat>
  <Paragraphs>41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1_Office Theme</vt:lpstr>
      <vt:lpstr>Office Theme</vt:lpstr>
      <vt:lpstr>2_Office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adams</dc:creator>
  <cp:lastModifiedBy>dph0igh</cp:lastModifiedBy>
  <cp:revision>306</cp:revision>
  <dcterms:created xsi:type="dcterms:W3CDTF">2018-04-21T09:21:54Z</dcterms:created>
  <dcterms:modified xsi:type="dcterms:W3CDTF">2019-07-25T13:58:10Z</dcterms:modified>
</cp:coreProperties>
</file>